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5"/>
  </p:notesMasterIdLst>
  <p:sldIdLst>
    <p:sldId id="261" r:id="rId5"/>
    <p:sldId id="323" r:id="rId6"/>
    <p:sldId id="266" r:id="rId7"/>
    <p:sldId id="2146848865" r:id="rId8"/>
    <p:sldId id="2142532403" r:id="rId9"/>
    <p:sldId id="2146848866" r:id="rId10"/>
    <p:sldId id="2146848860" r:id="rId11"/>
    <p:sldId id="2142532410" r:id="rId12"/>
    <p:sldId id="2146848879" r:id="rId13"/>
    <p:sldId id="2146848885" r:id="rId14"/>
    <p:sldId id="1099" r:id="rId15"/>
    <p:sldId id="2146848886" r:id="rId16"/>
    <p:sldId id="2146848869" r:id="rId17"/>
    <p:sldId id="2146848884" r:id="rId18"/>
    <p:sldId id="2146848871" r:id="rId19"/>
    <p:sldId id="2146848887" r:id="rId20"/>
    <p:sldId id="2146848872" r:id="rId21"/>
    <p:sldId id="2146848888" r:id="rId22"/>
    <p:sldId id="2146848874" r:id="rId23"/>
    <p:sldId id="2146848875" r:id="rId24"/>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E5E3"/>
    <a:srgbClr val="FFDB00"/>
    <a:srgbClr val="5859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BF7AA2-031C-4C0F-B855-46635B6F34BC}" v="66" dt="2022-03-10T13:58:30.582"/>
    <p1510:client id="{9BDABC3A-DDEA-481D-93BC-B69BF10EB8DF}" v="653" dt="2022-03-11T11:20:12.784"/>
    <p1510:client id="{B39C92CE-2D97-3A0B-C59F-2DBF6696094D}" v="42" dt="2022-03-11T11:17:06.6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ne Martenson" userId="S::janne.martenson@ingka.ikea.com::d60f933c-9d69-45e2-a2de-bf19817c72fe" providerId="AD" clId="Web-{B39C92CE-2D97-3A0B-C59F-2DBF6696094D}"/>
    <pc:docChg chg="addSld delSld modSld">
      <pc:chgData name="Janne Martenson" userId="S::janne.martenson@ingka.ikea.com::d60f933c-9d69-45e2-a2de-bf19817c72fe" providerId="AD" clId="Web-{B39C92CE-2D97-3A0B-C59F-2DBF6696094D}" dt="2022-03-11T11:17:06.612" v="35"/>
      <pc:docMkLst>
        <pc:docMk/>
      </pc:docMkLst>
      <pc:sldChg chg="del">
        <pc:chgData name="Janne Martenson" userId="S::janne.martenson@ingka.ikea.com::d60f933c-9d69-45e2-a2de-bf19817c72fe" providerId="AD" clId="Web-{B39C92CE-2D97-3A0B-C59F-2DBF6696094D}" dt="2022-03-11T11:17:06.612" v="34"/>
        <pc:sldMkLst>
          <pc:docMk/>
          <pc:sldMk cId="56226561" sldId="257"/>
        </pc:sldMkLst>
      </pc:sldChg>
      <pc:sldChg chg="del mod modShow">
        <pc:chgData name="Janne Martenson" userId="S::janne.martenson@ingka.ikea.com::d60f933c-9d69-45e2-a2de-bf19817c72fe" providerId="AD" clId="Web-{B39C92CE-2D97-3A0B-C59F-2DBF6696094D}" dt="2022-03-11T11:17:06.596" v="26"/>
        <pc:sldMkLst>
          <pc:docMk/>
          <pc:sldMk cId="2839734499" sldId="260"/>
        </pc:sldMkLst>
      </pc:sldChg>
      <pc:sldChg chg="modSp">
        <pc:chgData name="Janne Martenson" userId="S::janne.martenson@ingka.ikea.com::d60f933c-9d69-45e2-a2de-bf19817c72fe" providerId="AD" clId="Web-{B39C92CE-2D97-3A0B-C59F-2DBF6696094D}" dt="2022-03-11T09:09:10.409" v="14" actId="14100"/>
        <pc:sldMkLst>
          <pc:docMk/>
          <pc:sldMk cId="474802702" sldId="261"/>
        </pc:sldMkLst>
        <pc:spChg chg="mod">
          <ac:chgData name="Janne Martenson" userId="S::janne.martenson@ingka.ikea.com::d60f933c-9d69-45e2-a2de-bf19817c72fe" providerId="AD" clId="Web-{B39C92CE-2D97-3A0B-C59F-2DBF6696094D}" dt="2022-03-11T09:09:10.409" v="14" actId="14100"/>
          <ac:spMkLst>
            <pc:docMk/>
            <pc:sldMk cId="474802702" sldId="261"/>
            <ac:spMk id="5" creationId="{7E888404-60A9-3448-AF8A-063E30E00A57}"/>
          </ac:spMkLst>
        </pc:spChg>
      </pc:sldChg>
      <pc:sldChg chg="del">
        <pc:chgData name="Janne Martenson" userId="S::janne.martenson@ingka.ikea.com::d60f933c-9d69-45e2-a2de-bf19817c72fe" providerId="AD" clId="Web-{B39C92CE-2D97-3A0B-C59F-2DBF6696094D}" dt="2022-03-11T11:17:06.596" v="32"/>
        <pc:sldMkLst>
          <pc:docMk/>
          <pc:sldMk cId="4165820315" sldId="269"/>
        </pc:sldMkLst>
      </pc:sldChg>
      <pc:sldChg chg="del mod modShow">
        <pc:chgData name="Janne Martenson" userId="S::janne.martenson@ingka.ikea.com::d60f933c-9d69-45e2-a2de-bf19817c72fe" providerId="AD" clId="Web-{B39C92CE-2D97-3A0B-C59F-2DBF6696094D}" dt="2022-03-11T11:17:06.596" v="28"/>
        <pc:sldMkLst>
          <pc:docMk/>
          <pc:sldMk cId="619808154" sldId="2142532400"/>
        </pc:sldMkLst>
      </pc:sldChg>
      <pc:sldChg chg="del">
        <pc:chgData name="Janne Martenson" userId="S::janne.martenson@ingka.ikea.com::d60f933c-9d69-45e2-a2de-bf19817c72fe" providerId="AD" clId="Web-{B39C92CE-2D97-3A0B-C59F-2DBF6696094D}" dt="2022-03-11T11:17:06.612" v="33"/>
        <pc:sldMkLst>
          <pc:docMk/>
          <pc:sldMk cId="1117751606" sldId="2142532405"/>
        </pc:sldMkLst>
      </pc:sldChg>
      <pc:sldChg chg="del">
        <pc:chgData name="Janne Martenson" userId="S::janne.martenson@ingka.ikea.com::d60f933c-9d69-45e2-a2de-bf19817c72fe" providerId="AD" clId="Web-{B39C92CE-2D97-3A0B-C59F-2DBF6696094D}" dt="2022-03-11T11:17:06.596" v="29"/>
        <pc:sldMkLst>
          <pc:docMk/>
          <pc:sldMk cId="1007192999" sldId="2142532408"/>
        </pc:sldMkLst>
      </pc:sldChg>
      <pc:sldChg chg="del mod modShow">
        <pc:chgData name="Janne Martenson" userId="S::janne.martenson@ingka.ikea.com::d60f933c-9d69-45e2-a2de-bf19817c72fe" providerId="AD" clId="Web-{B39C92CE-2D97-3A0B-C59F-2DBF6696094D}" dt="2022-03-11T11:17:06.581" v="24"/>
        <pc:sldMkLst>
          <pc:docMk/>
          <pc:sldMk cId="2011689651" sldId="2142532409"/>
        </pc:sldMkLst>
      </pc:sldChg>
      <pc:sldChg chg="del">
        <pc:chgData name="Janne Martenson" userId="S::janne.martenson@ingka.ikea.com::d60f933c-9d69-45e2-a2de-bf19817c72fe" providerId="AD" clId="Web-{B39C92CE-2D97-3A0B-C59F-2DBF6696094D}" dt="2022-03-11T11:17:06.612" v="35"/>
        <pc:sldMkLst>
          <pc:docMk/>
          <pc:sldMk cId="1552850986" sldId="2146848873"/>
        </pc:sldMkLst>
      </pc:sldChg>
      <pc:sldChg chg="add del mod modShow">
        <pc:chgData name="Janne Martenson" userId="S::janne.martenson@ingka.ikea.com::d60f933c-9d69-45e2-a2de-bf19817c72fe" providerId="AD" clId="Web-{B39C92CE-2D97-3A0B-C59F-2DBF6696094D}" dt="2022-03-11T11:17:06.581" v="25"/>
        <pc:sldMkLst>
          <pc:docMk/>
          <pc:sldMk cId="1099621386" sldId="2146848876"/>
        </pc:sldMkLst>
      </pc:sldChg>
      <pc:sldChg chg="del">
        <pc:chgData name="Janne Martenson" userId="S::janne.martenson@ingka.ikea.com::d60f933c-9d69-45e2-a2de-bf19817c72fe" providerId="AD" clId="Web-{B39C92CE-2D97-3A0B-C59F-2DBF6696094D}" dt="2022-03-11T11:17:06.596" v="30"/>
        <pc:sldMkLst>
          <pc:docMk/>
          <pc:sldMk cId="2153791781" sldId="2146848877"/>
        </pc:sldMkLst>
      </pc:sldChg>
      <pc:sldChg chg="del">
        <pc:chgData name="Janne Martenson" userId="S::janne.martenson@ingka.ikea.com::d60f933c-9d69-45e2-a2de-bf19817c72fe" providerId="AD" clId="Web-{B39C92CE-2D97-3A0B-C59F-2DBF6696094D}" dt="2022-03-11T11:17:06.596" v="31"/>
        <pc:sldMkLst>
          <pc:docMk/>
          <pc:sldMk cId="173900856" sldId="2146848878"/>
        </pc:sldMkLst>
      </pc:sldChg>
      <pc:sldChg chg="del mod modShow">
        <pc:chgData name="Janne Martenson" userId="S::janne.martenson@ingka.ikea.com::d60f933c-9d69-45e2-a2de-bf19817c72fe" providerId="AD" clId="Web-{B39C92CE-2D97-3A0B-C59F-2DBF6696094D}" dt="2022-03-11T11:17:06.596" v="27"/>
        <pc:sldMkLst>
          <pc:docMk/>
          <pc:sldMk cId="1108979775" sldId="2146848881"/>
        </pc:sldMkLst>
      </pc:sldChg>
      <pc:sldChg chg="del mod modShow">
        <pc:chgData name="Janne Martenson" userId="S::janne.martenson@ingka.ikea.com::d60f933c-9d69-45e2-a2de-bf19817c72fe" providerId="AD" clId="Web-{B39C92CE-2D97-3A0B-C59F-2DBF6696094D}" dt="2022-03-11T11:17:06.581" v="23"/>
        <pc:sldMkLst>
          <pc:docMk/>
          <pc:sldMk cId="3560699302" sldId="2146848882"/>
        </pc:sldMkLst>
      </pc:sldChg>
    </pc:docChg>
  </pc:docChgLst>
  <pc:docChgLst>
    <pc:chgData name="Marie Wallen" userId="1b744f3c-544e-41b0-8e6b-82cd92b8c189" providerId="ADAL" clId="{9BDABC3A-DDEA-481D-93BC-B69BF10EB8DF}"/>
    <pc:docChg chg="undo custSel addSld delSld modSld sldOrd">
      <pc:chgData name="Marie Wallen" userId="1b744f3c-544e-41b0-8e6b-82cd92b8c189" providerId="ADAL" clId="{9BDABC3A-DDEA-481D-93BC-B69BF10EB8DF}" dt="2022-03-11T11:20:12.784" v="2556" actId="47"/>
      <pc:docMkLst>
        <pc:docMk/>
      </pc:docMkLst>
      <pc:sldChg chg="addSp modSp mod">
        <pc:chgData name="Marie Wallen" userId="1b744f3c-544e-41b0-8e6b-82cd92b8c189" providerId="ADAL" clId="{9BDABC3A-DDEA-481D-93BC-B69BF10EB8DF}" dt="2022-03-11T08:28:53.245" v="122" actId="1076"/>
        <pc:sldMkLst>
          <pc:docMk/>
          <pc:sldMk cId="474802702" sldId="261"/>
        </pc:sldMkLst>
        <pc:spChg chg="add mod">
          <ac:chgData name="Marie Wallen" userId="1b744f3c-544e-41b0-8e6b-82cd92b8c189" providerId="ADAL" clId="{9BDABC3A-DDEA-481D-93BC-B69BF10EB8DF}" dt="2022-03-11T08:28:53.245" v="122" actId="1076"/>
          <ac:spMkLst>
            <pc:docMk/>
            <pc:sldMk cId="474802702" sldId="261"/>
            <ac:spMk id="4" creationId="{8CC0D25B-0851-4C8F-B4FB-A986B1597142}"/>
          </ac:spMkLst>
        </pc:spChg>
        <pc:spChg chg="mod">
          <ac:chgData name="Marie Wallen" userId="1b744f3c-544e-41b0-8e6b-82cd92b8c189" providerId="ADAL" clId="{9BDABC3A-DDEA-481D-93BC-B69BF10EB8DF}" dt="2022-03-11T08:28:44.514" v="121" actId="120"/>
          <ac:spMkLst>
            <pc:docMk/>
            <pc:sldMk cId="474802702" sldId="261"/>
            <ac:spMk id="5" creationId="{7E888404-60A9-3448-AF8A-063E30E00A57}"/>
          </ac:spMkLst>
        </pc:spChg>
      </pc:sldChg>
      <pc:sldChg chg="mod modShow">
        <pc:chgData name="Marie Wallen" userId="1b744f3c-544e-41b0-8e6b-82cd92b8c189" providerId="ADAL" clId="{9BDABC3A-DDEA-481D-93BC-B69BF10EB8DF}" dt="2022-03-11T08:29:10.700" v="124" actId="729"/>
        <pc:sldMkLst>
          <pc:docMk/>
          <pc:sldMk cId="1847555596" sldId="266"/>
        </pc:sldMkLst>
      </pc:sldChg>
      <pc:sldChg chg="del ord">
        <pc:chgData name="Marie Wallen" userId="1b744f3c-544e-41b0-8e6b-82cd92b8c189" providerId="ADAL" clId="{9BDABC3A-DDEA-481D-93BC-B69BF10EB8DF}" dt="2022-03-11T11:20:12.784" v="2556" actId="47"/>
        <pc:sldMkLst>
          <pc:docMk/>
          <pc:sldMk cId="2040748748" sldId="274"/>
        </pc:sldMkLst>
      </pc:sldChg>
      <pc:sldChg chg="del">
        <pc:chgData name="Marie Wallen" userId="1b744f3c-544e-41b0-8e6b-82cd92b8c189" providerId="ADAL" clId="{9BDABC3A-DDEA-481D-93BC-B69BF10EB8DF}" dt="2022-03-11T11:20:12.784" v="2556" actId="47"/>
        <pc:sldMkLst>
          <pc:docMk/>
          <pc:sldMk cId="0" sldId="290"/>
        </pc:sldMkLst>
      </pc:sldChg>
      <pc:sldChg chg="del">
        <pc:chgData name="Marie Wallen" userId="1b744f3c-544e-41b0-8e6b-82cd92b8c189" providerId="ADAL" clId="{9BDABC3A-DDEA-481D-93BC-B69BF10EB8DF}" dt="2022-03-11T11:20:12.784" v="2556" actId="47"/>
        <pc:sldMkLst>
          <pc:docMk/>
          <pc:sldMk cId="3547750602" sldId="293"/>
        </pc:sldMkLst>
      </pc:sldChg>
      <pc:sldChg chg="mod modShow">
        <pc:chgData name="Marie Wallen" userId="1b744f3c-544e-41b0-8e6b-82cd92b8c189" providerId="ADAL" clId="{9BDABC3A-DDEA-481D-93BC-B69BF10EB8DF}" dt="2022-03-11T08:29:08.163" v="123" actId="729"/>
        <pc:sldMkLst>
          <pc:docMk/>
          <pc:sldMk cId="2200722679" sldId="323"/>
        </pc:sldMkLst>
      </pc:sldChg>
      <pc:sldChg chg="del">
        <pc:chgData name="Marie Wallen" userId="1b744f3c-544e-41b0-8e6b-82cd92b8c189" providerId="ADAL" clId="{9BDABC3A-DDEA-481D-93BC-B69BF10EB8DF}" dt="2022-03-11T11:20:12.784" v="2556" actId="47"/>
        <pc:sldMkLst>
          <pc:docMk/>
          <pc:sldMk cId="884267319" sldId="1103"/>
        </pc:sldMkLst>
      </pc:sldChg>
      <pc:sldChg chg="del">
        <pc:chgData name="Marie Wallen" userId="1b744f3c-544e-41b0-8e6b-82cd92b8c189" providerId="ADAL" clId="{9BDABC3A-DDEA-481D-93BC-B69BF10EB8DF}" dt="2022-03-11T11:20:12.784" v="2556" actId="47"/>
        <pc:sldMkLst>
          <pc:docMk/>
          <pc:sldMk cId="293749629" sldId="1105"/>
        </pc:sldMkLst>
      </pc:sldChg>
      <pc:sldChg chg="del">
        <pc:chgData name="Marie Wallen" userId="1b744f3c-544e-41b0-8e6b-82cd92b8c189" providerId="ADAL" clId="{9BDABC3A-DDEA-481D-93BC-B69BF10EB8DF}" dt="2022-03-11T11:20:12.784" v="2556" actId="47"/>
        <pc:sldMkLst>
          <pc:docMk/>
          <pc:sldMk cId="1581459216" sldId="1106"/>
        </pc:sldMkLst>
      </pc:sldChg>
      <pc:sldChg chg="del">
        <pc:chgData name="Marie Wallen" userId="1b744f3c-544e-41b0-8e6b-82cd92b8c189" providerId="ADAL" clId="{9BDABC3A-DDEA-481D-93BC-B69BF10EB8DF}" dt="2022-03-11T11:20:12.784" v="2556" actId="47"/>
        <pc:sldMkLst>
          <pc:docMk/>
          <pc:sldMk cId="622958015" sldId="2134959518"/>
        </pc:sldMkLst>
      </pc:sldChg>
      <pc:sldChg chg="del">
        <pc:chgData name="Marie Wallen" userId="1b744f3c-544e-41b0-8e6b-82cd92b8c189" providerId="ADAL" clId="{9BDABC3A-DDEA-481D-93BC-B69BF10EB8DF}" dt="2022-03-11T11:20:12.784" v="2556" actId="47"/>
        <pc:sldMkLst>
          <pc:docMk/>
          <pc:sldMk cId="1911562250" sldId="2134959541"/>
        </pc:sldMkLst>
      </pc:sldChg>
      <pc:sldChg chg="del">
        <pc:chgData name="Marie Wallen" userId="1b744f3c-544e-41b0-8e6b-82cd92b8c189" providerId="ADAL" clId="{9BDABC3A-DDEA-481D-93BC-B69BF10EB8DF}" dt="2022-03-11T11:20:12.784" v="2556" actId="47"/>
        <pc:sldMkLst>
          <pc:docMk/>
          <pc:sldMk cId="3133150154" sldId="2134959549"/>
        </pc:sldMkLst>
      </pc:sldChg>
      <pc:sldChg chg="modSp mod modShow modNotesTx">
        <pc:chgData name="Marie Wallen" userId="1b744f3c-544e-41b0-8e6b-82cd92b8c189" providerId="ADAL" clId="{9BDABC3A-DDEA-481D-93BC-B69BF10EB8DF}" dt="2022-03-11T09:26:47.050" v="2482" actId="20577"/>
        <pc:sldMkLst>
          <pc:docMk/>
          <pc:sldMk cId="4056139754" sldId="2142532403"/>
        </pc:sldMkLst>
        <pc:spChg chg="mod">
          <ac:chgData name="Marie Wallen" userId="1b744f3c-544e-41b0-8e6b-82cd92b8c189" providerId="ADAL" clId="{9BDABC3A-DDEA-481D-93BC-B69BF10EB8DF}" dt="2022-03-11T09:26:14.794" v="2450" actId="1076"/>
          <ac:spMkLst>
            <pc:docMk/>
            <pc:sldMk cId="4056139754" sldId="2142532403"/>
            <ac:spMk id="2" creationId="{7786B9CD-44C2-494A-96CE-2450933923A1}"/>
          </ac:spMkLst>
        </pc:spChg>
        <pc:spChg chg="mod">
          <ac:chgData name="Marie Wallen" userId="1b744f3c-544e-41b0-8e6b-82cd92b8c189" providerId="ADAL" clId="{9BDABC3A-DDEA-481D-93BC-B69BF10EB8DF}" dt="2022-03-11T09:26:31.032" v="2466" actId="20577"/>
          <ac:spMkLst>
            <pc:docMk/>
            <pc:sldMk cId="4056139754" sldId="2142532403"/>
            <ac:spMk id="11" creationId="{34C70402-E84B-4175-A497-40874A75009F}"/>
          </ac:spMkLst>
        </pc:spChg>
      </pc:sldChg>
      <pc:sldChg chg="modSp mod">
        <pc:chgData name="Marie Wallen" userId="1b744f3c-544e-41b0-8e6b-82cd92b8c189" providerId="ADAL" clId="{9BDABC3A-DDEA-481D-93BC-B69BF10EB8DF}" dt="2022-03-11T09:28:07.098" v="2519" actId="20577"/>
        <pc:sldMkLst>
          <pc:docMk/>
          <pc:sldMk cId="1862414183" sldId="2142532410"/>
        </pc:sldMkLst>
        <pc:spChg chg="mod">
          <ac:chgData name="Marie Wallen" userId="1b744f3c-544e-41b0-8e6b-82cd92b8c189" providerId="ADAL" clId="{9BDABC3A-DDEA-481D-93BC-B69BF10EB8DF}" dt="2022-03-11T09:27:04.856" v="2485" actId="1076"/>
          <ac:spMkLst>
            <pc:docMk/>
            <pc:sldMk cId="1862414183" sldId="2142532410"/>
            <ac:spMk id="3" creationId="{827419C9-F6AE-4419-AF3A-9480E5F08A7D}"/>
          </ac:spMkLst>
        </pc:spChg>
        <pc:spChg chg="mod">
          <ac:chgData name="Marie Wallen" userId="1b744f3c-544e-41b0-8e6b-82cd92b8c189" providerId="ADAL" clId="{9BDABC3A-DDEA-481D-93BC-B69BF10EB8DF}" dt="2022-03-11T09:28:07.098" v="2519" actId="20577"/>
          <ac:spMkLst>
            <pc:docMk/>
            <pc:sldMk cId="1862414183" sldId="2142532410"/>
            <ac:spMk id="5" creationId="{B0C80F15-6D3D-4142-AFF4-EA9953FAB73D}"/>
          </ac:spMkLst>
        </pc:spChg>
      </pc:sldChg>
      <pc:sldChg chg="modSp mod">
        <pc:chgData name="Marie Wallen" userId="1b744f3c-544e-41b0-8e6b-82cd92b8c189" providerId="ADAL" clId="{9BDABC3A-DDEA-481D-93BC-B69BF10EB8DF}" dt="2022-03-11T09:27:38.671" v="2494" actId="20577"/>
        <pc:sldMkLst>
          <pc:docMk/>
          <pc:sldMk cId="4126867143" sldId="2146848860"/>
        </pc:sldMkLst>
        <pc:spChg chg="mod">
          <ac:chgData name="Marie Wallen" userId="1b744f3c-544e-41b0-8e6b-82cd92b8c189" providerId="ADAL" clId="{9BDABC3A-DDEA-481D-93BC-B69BF10EB8DF}" dt="2022-03-11T09:27:38.671" v="2494" actId="20577"/>
          <ac:spMkLst>
            <pc:docMk/>
            <pc:sldMk cId="4126867143" sldId="2146848860"/>
            <ac:spMk id="5" creationId="{B0C80F15-6D3D-4142-AFF4-EA9953FAB73D}"/>
          </ac:spMkLst>
        </pc:spChg>
      </pc:sldChg>
      <pc:sldChg chg="delSp modSp mod modShow modNotesTx">
        <pc:chgData name="Marie Wallen" userId="1b744f3c-544e-41b0-8e6b-82cd92b8c189" providerId="ADAL" clId="{9BDABC3A-DDEA-481D-93BC-B69BF10EB8DF}" dt="2022-03-11T09:15:24.745" v="2429" actId="20577"/>
        <pc:sldMkLst>
          <pc:docMk/>
          <pc:sldMk cId="470855984" sldId="2146848865"/>
        </pc:sldMkLst>
        <pc:spChg chg="mod">
          <ac:chgData name="Marie Wallen" userId="1b744f3c-544e-41b0-8e6b-82cd92b8c189" providerId="ADAL" clId="{9BDABC3A-DDEA-481D-93BC-B69BF10EB8DF}" dt="2022-03-11T09:12:51.869" v="2237" actId="14100"/>
          <ac:spMkLst>
            <pc:docMk/>
            <pc:sldMk cId="470855984" sldId="2146848865"/>
            <ac:spMk id="3" creationId="{C2A50163-B29A-1B4A-9C9F-1E9CEB293E40}"/>
          </ac:spMkLst>
        </pc:spChg>
        <pc:spChg chg="del">
          <ac:chgData name="Marie Wallen" userId="1b744f3c-544e-41b0-8e6b-82cd92b8c189" providerId="ADAL" clId="{9BDABC3A-DDEA-481D-93BC-B69BF10EB8DF}" dt="2022-03-11T09:11:10.671" v="2195" actId="478"/>
          <ac:spMkLst>
            <pc:docMk/>
            <pc:sldMk cId="470855984" sldId="2146848865"/>
            <ac:spMk id="6" creationId="{63812670-9378-4730-AC41-14182CCE0DDB}"/>
          </ac:spMkLst>
        </pc:spChg>
        <pc:spChg chg="mod">
          <ac:chgData name="Marie Wallen" userId="1b744f3c-544e-41b0-8e6b-82cd92b8c189" providerId="ADAL" clId="{9BDABC3A-DDEA-481D-93BC-B69BF10EB8DF}" dt="2022-03-11T09:12:23.030" v="2226" actId="1076"/>
          <ac:spMkLst>
            <pc:docMk/>
            <pc:sldMk cId="470855984" sldId="2146848865"/>
            <ac:spMk id="8" creationId="{E1850020-A315-4076-ACEB-3A3CA57F3DE2}"/>
          </ac:spMkLst>
        </pc:spChg>
        <pc:spChg chg="mod">
          <ac:chgData name="Marie Wallen" userId="1b744f3c-544e-41b0-8e6b-82cd92b8c189" providerId="ADAL" clId="{9BDABC3A-DDEA-481D-93BC-B69BF10EB8DF}" dt="2022-03-11T09:12:23.030" v="2226" actId="1076"/>
          <ac:spMkLst>
            <pc:docMk/>
            <pc:sldMk cId="470855984" sldId="2146848865"/>
            <ac:spMk id="10" creationId="{212B76B8-C2C9-4A51-88CF-1B8DA190793B}"/>
          </ac:spMkLst>
        </pc:spChg>
        <pc:spChg chg="mod">
          <ac:chgData name="Marie Wallen" userId="1b744f3c-544e-41b0-8e6b-82cd92b8c189" providerId="ADAL" clId="{9BDABC3A-DDEA-481D-93BC-B69BF10EB8DF}" dt="2022-03-11T09:13:59.494" v="2341" actId="20577"/>
          <ac:spMkLst>
            <pc:docMk/>
            <pc:sldMk cId="470855984" sldId="2146848865"/>
            <ac:spMk id="11" creationId="{DC193686-36BB-4F53-A8E6-DC6C940BC759}"/>
          </ac:spMkLst>
        </pc:spChg>
      </pc:sldChg>
      <pc:sldChg chg="addSp delSp modSp mod modNotesTx">
        <pc:chgData name="Marie Wallen" userId="1b744f3c-544e-41b0-8e6b-82cd92b8c189" providerId="ADAL" clId="{9BDABC3A-DDEA-481D-93BC-B69BF10EB8DF}" dt="2022-03-11T09:09:34.381" v="2151" actId="20577"/>
        <pc:sldMkLst>
          <pc:docMk/>
          <pc:sldMk cId="3480622955" sldId="2146848866"/>
        </pc:sldMkLst>
        <pc:spChg chg="mod">
          <ac:chgData name="Marie Wallen" userId="1b744f3c-544e-41b0-8e6b-82cd92b8c189" providerId="ADAL" clId="{9BDABC3A-DDEA-481D-93BC-B69BF10EB8DF}" dt="2022-03-11T09:09:34.381" v="2151" actId="20577"/>
          <ac:spMkLst>
            <pc:docMk/>
            <pc:sldMk cId="3480622955" sldId="2146848866"/>
            <ac:spMk id="2" creationId="{7786B9CD-44C2-494A-96CE-2450933923A1}"/>
          </ac:spMkLst>
        </pc:spChg>
        <pc:spChg chg="add del mod">
          <ac:chgData name="Marie Wallen" userId="1b744f3c-544e-41b0-8e6b-82cd92b8c189" providerId="ADAL" clId="{9BDABC3A-DDEA-481D-93BC-B69BF10EB8DF}" dt="2022-03-11T08:34:36.958" v="487" actId="478"/>
          <ac:spMkLst>
            <pc:docMk/>
            <pc:sldMk cId="3480622955" sldId="2146848866"/>
            <ac:spMk id="5" creationId="{1B0B1ABF-EAF8-4C55-8742-7E7BF8D864AD}"/>
          </ac:spMkLst>
        </pc:spChg>
        <pc:spChg chg="del mod">
          <ac:chgData name="Marie Wallen" userId="1b744f3c-544e-41b0-8e6b-82cd92b8c189" providerId="ADAL" clId="{9BDABC3A-DDEA-481D-93BC-B69BF10EB8DF}" dt="2022-03-11T08:34:15.543" v="463" actId="21"/>
          <ac:spMkLst>
            <pc:docMk/>
            <pc:sldMk cId="3480622955" sldId="2146848866"/>
            <ac:spMk id="7" creationId="{D830505F-F6A3-425E-94A6-D4A46BF09470}"/>
          </ac:spMkLst>
        </pc:spChg>
      </pc:sldChg>
      <pc:sldChg chg="del">
        <pc:chgData name="Marie Wallen" userId="1b744f3c-544e-41b0-8e6b-82cd92b8c189" providerId="ADAL" clId="{9BDABC3A-DDEA-481D-93BC-B69BF10EB8DF}" dt="2022-03-11T11:20:12.784" v="2556" actId="47"/>
        <pc:sldMkLst>
          <pc:docMk/>
          <pc:sldMk cId="798593125" sldId="2146848868"/>
        </pc:sldMkLst>
      </pc:sldChg>
      <pc:sldChg chg="modNotesTx">
        <pc:chgData name="Marie Wallen" userId="1b744f3c-544e-41b0-8e6b-82cd92b8c189" providerId="ADAL" clId="{9BDABC3A-DDEA-481D-93BC-B69BF10EB8DF}" dt="2022-03-11T09:16:27.664" v="2431" actId="20577"/>
        <pc:sldMkLst>
          <pc:docMk/>
          <pc:sldMk cId="2154381223" sldId="2146848869"/>
        </pc:sldMkLst>
      </pc:sldChg>
      <pc:sldChg chg="del">
        <pc:chgData name="Marie Wallen" userId="1b744f3c-544e-41b0-8e6b-82cd92b8c189" providerId="ADAL" clId="{9BDABC3A-DDEA-481D-93BC-B69BF10EB8DF}" dt="2022-03-11T11:20:12.784" v="2556" actId="47"/>
        <pc:sldMkLst>
          <pc:docMk/>
          <pc:sldMk cId="2262249153" sldId="2146848870"/>
        </pc:sldMkLst>
      </pc:sldChg>
      <pc:sldChg chg="modSp mod">
        <pc:chgData name="Marie Wallen" userId="1b744f3c-544e-41b0-8e6b-82cd92b8c189" providerId="ADAL" clId="{9BDABC3A-DDEA-481D-93BC-B69BF10EB8DF}" dt="2022-03-11T08:53:33.386" v="1772" actId="20577"/>
        <pc:sldMkLst>
          <pc:docMk/>
          <pc:sldMk cId="1669101477" sldId="2146848871"/>
        </pc:sldMkLst>
        <pc:spChg chg="mod">
          <ac:chgData name="Marie Wallen" userId="1b744f3c-544e-41b0-8e6b-82cd92b8c189" providerId="ADAL" clId="{9BDABC3A-DDEA-481D-93BC-B69BF10EB8DF}" dt="2022-03-11T08:49:05.474" v="1394" actId="20577"/>
          <ac:spMkLst>
            <pc:docMk/>
            <pc:sldMk cId="1669101477" sldId="2146848871"/>
            <ac:spMk id="7" creationId="{B7E66F91-C1F6-42BF-AE92-41FBD141BE0D}"/>
          </ac:spMkLst>
        </pc:spChg>
        <pc:spChg chg="mod">
          <ac:chgData name="Marie Wallen" userId="1b744f3c-544e-41b0-8e6b-82cd92b8c189" providerId="ADAL" clId="{9BDABC3A-DDEA-481D-93BC-B69BF10EB8DF}" dt="2022-03-11T08:50:00.980" v="1430" actId="404"/>
          <ac:spMkLst>
            <pc:docMk/>
            <pc:sldMk cId="1669101477" sldId="2146848871"/>
            <ac:spMk id="9" creationId="{F7EE35B6-042E-CE48-8086-1649FD3841E8}"/>
          </ac:spMkLst>
        </pc:spChg>
        <pc:spChg chg="mod">
          <ac:chgData name="Marie Wallen" userId="1b744f3c-544e-41b0-8e6b-82cd92b8c189" providerId="ADAL" clId="{9BDABC3A-DDEA-481D-93BC-B69BF10EB8DF}" dt="2022-03-11T08:53:33.386" v="1772" actId="20577"/>
          <ac:spMkLst>
            <pc:docMk/>
            <pc:sldMk cId="1669101477" sldId="2146848871"/>
            <ac:spMk id="11" creationId="{C16020F0-7A50-EE48-AC74-0312BC0BAA39}"/>
          </ac:spMkLst>
        </pc:spChg>
      </pc:sldChg>
      <pc:sldChg chg="modSp mod">
        <pc:chgData name="Marie Wallen" userId="1b744f3c-544e-41b0-8e6b-82cd92b8c189" providerId="ADAL" clId="{9BDABC3A-DDEA-481D-93BC-B69BF10EB8DF}" dt="2022-03-11T08:49:27.454" v="1406" actId="14100"/>
        <pc:sldMkLst>
          <pc:docMk/>
          <pc:sldMk cId="557980244" sldId="2146848872"/>
        </pc:sldMkLst>
        <pc:spChg chg="mod">
          <ac:chgData name="Marie Wallen" userId="1b744f3c-544e-41b0-8e6b-82cd92b8c189" providerId="ADAL" clId="{9BDABC3A-DDEA-481D-93BC-B69BF10EB8DF}" dt="2022-03-11T08:49:27.454" v="1406" actId="14100"/>
          <ac:spMkLst>
            <pc:docMk/>
            <pc:sldMk cId="557980244" sldId="2146848872"/>
            <ac:spMk id="16" creationId="{5B491E0E-2926-4AD5-AEAB-EAB1CAF38BFC}"/>
          </ac:spMkLst>
        </pc:spChg>
      </pc:sldChg>
      <pc:sldChg chg="modSp">
        <pc:chgData name="Marie Wallen" userId="1b744f3c-544e-41b0-8e6b-82cd92b8c189" providerId="ADAL" clId="{9BDABC3A-DDEA-481D-93BC-B69BF10EB8DF}" dt="2022-03-11T08:38:08.756" v="561" actId="1582"/>
        <pc:sldMkLst>
          <pc:docMk/>
          <pc:sldMk cId="3093493535" sldId="2146848879"/>
        </pc:sldMkLst>
        <pc:picChg chg="mod">
          <ac:chgData name="Marie Wallen" userId="1b744f3c-544e-41b0-8e6b-82cd92b8c189" providerId="ADAL" clId="{9BDABC3A-DDEA-481D-93BC-B69BF10EB8DF}" dt="2022-03-11T08:38:08.756" v="561" actId="1582"/>
          <ac:picMkLst>
            <pc:docMk/>
            <pc:sldMk cId="3093493535" sldId="2146848879"/>
            <ac:picMk id="1026" creationId="{00B2CC0B-B9ED-44EA-BFD9-E895B30A85B9}"/>
          </ac:picMkLst>
        </pc:picChg>
      </pc:sldChg>
      <pc:sldChg chg="del">
        <pc:chgData name="Marie Wallen" userId="1b744f3c-544e-41b0-8e6b-82cd92b8c189" providerId="ADAL" clId="{9BDABC3A-DDEA-481D-93BC-B69BF10EB8DF}" dt="2022-03-11T11:20:12.784" v="2556" actId="47"/>
        <pc:sldMkLst>
          <pc:docMk/>
          <pc:sldMk cId="2571607132" sldId="2146848880"/>
        </pc:sldMkLst>
      </pc:sldChg>
      <pc:sldChg chg="modSp mod">
        <pc:chgData name="Marie Wallen" userId="1b744f3c-544e-41b0-8e6b-82cd92b8c189" providerId="ADAL" clId="{9BDABC3A-DDEA-481D-93BC-B69BF10EB8DF}" dt="2022-03-11T11:09:37.105" v="2522" actId="14100"/>
        <pc:sldMkLst>
          <pc:docMk/>
          <pc:sldMk cId="3560699302" sldId="2146848882"/>
        </pc:sldMkLst>
        <pc:picChg chg="mod">
          <ac:chgData name="Marie Wallen" userId="1b744f3c-544e-41b0-8e6b-82cd92b8c189" providerId="ADAL" clId="{9BDABC3A-DDEA-481D-93BC-B69BF10EB8DF}" dt="2022-03-11T11:09:33.478" v="2520" actId="1076"/>
          <ac:picMkLst>
            <pc:docMk/>
            <pc:sldMk cId="3560699302" sldId="2146848882"/>
            <ac:picMk id="7" creationId="{34B2D716-55E8-4E7C-9EF8-1EC1EF1D0E5B}"/>
          </ac:picMkLst>
        </pc:picChg>
        <pc:picChg chg="mod">
          <ac:chgData name="Marie Wallen" userId="1b744f3c-544e-41b0-8e6b-82cd92b8c189" providerId="ADAL" clId="{9BDABC3A-DDEA-481D-93BC-B69BF10EB8DF}" dt="2022-03-11T11:09:37.105" v="2522" actId="14100"/>
          <ac:picMkLst>
            <pc:docMk/>
            <pc:sldMk cId="3560699302" sldId="2146848882"/>
            <ac:picMk id="9" creationId="{88EB6C5A-C18C-4B8E-BAD8-7A6367DDD8BC}"/>
          </ac:picMkLst>
        </pc:picChg>
      </pc:sldChg>
      <pc:sldChg chg="del">
        <pc:chgData name="Marie Wallen" userId="1b744f3c-544e-41b0-8e6b-82cd92b8c189" providerId="ADAL" clId="{9BDABC3A-DDEA-481D-93BC-B69BF10EB8DF}" dt="2022-03-11T08:48:04.253" v="1344" actId="47"/>
        <pc:sldMkLst>
          <pc:docMk/>
          <pc:sldMk cId="933642342" sldId="2146848883"/>
        </pc:sldMkLst>
      </pc:sldChg>
      <pc:sldChg chg="modNotesTx">
        <pc:chgData name="Marie Wallen" userId="1b744f3c-544e-41b0-8e6b-82cd92b8c189" providerId="ADAL" clId="{9BDABC3A-DDEA-481D-93BC-B69BF10EB8DF}" dt="2022-03-11T09:16:53.259" v="2444" actId="20577"/>
        <pc:sldMkLst>
          <pc:docMk/>
          <pc:sldMk cId="3951057829" sldId="2146848884"/>
        </pc:sldMkLst>
      </pc:sldChg>
      <pc:sldChg chg="modSp add mod">
        <pc:chgData name="Marie Wallen" userId="1b744f3c-544e-41b0-8e6b-82cd92b8c189" providerId="ADAL" clId="{9BDABC3A-DDEA-481D-93BC-B69BF10EB8DF}" dt="2022-03-11T08:42:53.800" v="798" actId="20577"/>
        <pc:sldMkLst>
          <pc:docMk/>
          <pc:sldMk cId="224239051" sldId="2146848885"/>
        </pc:sldMkLst>
        <pc:spChg chg="mod">
          <ac:chgData name="Marie Wallen" userId="1b744f3c-544e-41b0-8e6b-82cd92b8c189" providerId="ADAL" clId="{9BDABC3A-DDEA-481D-93BC-B69BF10EB8DF}" dt="2022-03-11T08:42:53.800" v="798" actId="20577"/>
          <ac:spMkLst>
            <pc:docMk/>
            <pc:sldMk cId="224239051" sldId="2146848885"/>
            <ac:spMk id="5" creationId="{9C59C081-F8B0-41C8-93B0-E7C5355D3EB1}"/>
          </ac:spMkLst>
        </pc:spChg>
        <pc:spChg chg="mod">
          <ac:chgData name="Marie Wallen" userId="1b744f3c-544e-41b0-8e6b-82cd92b8c189" providerId="ADAL" clId="{9BDABC3A-DDEA-481D-93BC-B69BF10EB8DF}" dt="2022-03-11T08:36:09.850" v="555" actId="14100"/>
          <ac:spMkLst>
            <pc:docMk/>
            <pc:sldMk cId="224239051" sldId="2146848885"/>
            <ac:spMk id="11" creationId="{BAE5254A-232A-4BDC-8ED6-F2D905AAC614}"/>
          </ac:spMkLst>
        </pc:spChg>
        <pc:picChg chg="mod">
          <ac:chgData name="Marie Wallen" userId="1b744f3c-544e-41b0-8e6b-82cd92b8c189" providerId="ADAL" clId="{9BDABC3A-DDEA-481D-93BC-B69BF10EB8DF}" dt="2022-03-11T08:37:34.438" v="559" actId="1582"/>
          <ac:picMkLst>
            <pc:docMk/>
            <pc:sldMk cId="224239051" sldId="2146848885"/>
            <ac:picMk id="1026" creationId="{00B2CC0B-B9ED-44EA-BFD9-E895B30A85B9}"/>
          </ac:picMkLst>
        </pc:picChg>
      </pc:sldChg>
      <pc:sldChg chg="modSp add mod">
        <pc:chgData name="Marie Wallen" userId="1b744f3c-544e-41b0-8e6b-82cd92b8c189" providerId="ADAL" clId="{9BDABC3A-DDEA-481D-93BC-B69BF10EB8DF}" dt="2022-03-11T08:48:00.302" v="1343" actId="5793"/>
        <pc:sldMkLst>
          <pc:docMk/>
          <pc:sldMk cId="2228467685" sldId="2146848886"/>
        </pc:sldMkLst>
        <pc:spChg chg="mod">
          <ac:chgData name="Marie Wallen" userId="1b744f3c-544e-41b0-8e6b-82cd92b8c189" providerId="ADAL" clId="{9BDABC3A-DDEA-481D-93BC-B69BF10EB8DF}" dt="2022-03-11T08:43:43.580" v="826" actId="14100"/>
          <ac:spMkLst>
            <pc:docMk/>
            <pc:sldMk cId="2228467685" sldId="2146848886"/>
            <ac:spMk id="9" creationId="{F7EE35B6-042E-CE48-8086-1649FD3841E8}"/>
          </ac:spMkLst>
        </pc:spChg>
        <pc:spChg chg="mod">
          <ac:chgData name="Marie Wallen" userId="1b744f3c-544e-41b0-8e6b-82cd92b8c189" providerId="ADAL" clId="{9BDABC3A-DDEA-481D-93BC-B69BF10EB8DF}" dt="2022-03-11T08:48:00.302" v="1343" actId="5793"/>
          <ac:spMkLst>
            <pc:docMk/>
            <pc:sldMk cId="2228467685" sldId="2146848886"/>
            <ac:spMk id="11" creationId="{C16020F0-7A50-EE48-AC74-0312BC0BAA39}"/>
          </ac:spMkLst>
        </pc:spChg>
      </pc:sldChg>
      <pc:sldChg chg="addSp delSp modSp add mod">
        <pc:chgData name="Marie Wallen" userId="1b744f3c-544e-41b0-8e6b-82cd92b8c189" providerId="ADAL" clId="{9BDABC3A-DDEA-481D-93BC-B69BF10EB8DF}" dt="2022-03-11T09:17:04.357" v="2448" actId="478"/>
        <pc:sldMkLst>
          <pc:docMk/>
          <pc:sldMk cId="987562427" sldId="2146848887"/>
        </pc:sldMkLst>
        <pc:spChg chg="add del mod">
          <ac:chgData name="Marie Wallen" userId="1b744f3c-544e-41b0-8e6b-82cd92b8c189" providerId="ADAL" clId="{9BDABC3A-DDEA-481D-93BC-B69BF10EB8DF}" dt="2022-03-11T09:17:02.384" v="2447" actId="478"/>
          <ac:spMkLst>
            <pc:docMk/>
            <pc:sldMk cId="987562427" sldId="2146848887"/>
            <ac:spMk id="5" creationId="{AC65E318-C675-4D46-A4CC-B33B0D49DFA8}"/>
          </ac:spMkLst>
        </pc:spChg>
        <pc:spChg chg="mod">
          <ac:chgData name="Marie Wallen" userId="1b744f3c-544e-41b0-8e6b-82cd92b8c189" providerId="ADAL" clId="{9BDABC3A-DDEA-481D-93BC-B69BF10EB8DF}" dt="2022-03-11T08:58:43.400" v="2085" actId="1076"/>
          <ac:spMkLst>
            <pc:docMk/>
            <pc:sldMk cId="987562427" sldId="2146848887"/>
            <ac:spMk id="9" creationId="{F7EE35B6-042E-CE48-8086-1649FD3841E8}"/>
          </ac:spMkLst>
        </pc:spChg>
        <pc:spChg chg="add del mod">
          <ac:chgData name="Marie Wallen" userId="1b744f3c-544e-41b0-8e6b-82cd92b8c189" providerId="ADAL" clId="{9BDABC3A-DDEA-481D-93BC-B69BF10EB8DF}" dt="2022-03-11T09:17:04.357" v="2448" actId="478"/>
          <ac:spMkLst>
            <pc:docMk/>
            <pc:sldMk cId="987562427" sldId="2146848887"/>
            <ac:spMk id="10" creationId="{E97232BB-F853-4657-85B0-001C90396889}"/>
          </ac:spMkLst>
        </pc:spChg>
        <pc:spChg chg="mod">
          <ac:chgData name="Marie Wallen" userId="1b744f3c-544e-41b0-8e6b-82cd92b8c189" providerId="ADAL" clId="{9BDABC3A-DDEA-481D-93BC-B69BF10EB8DF}" dt="2022-03-11T08:58:48.577" v="2086" actId="20577"/>
          <ac:spMkLst>
            <pc:docMk/>
            <pc:sldMk cId="987562427" sldId="2146848887"/>
            <ac:spMk id="11" creationId="{C16020F0-7A50-EE48-AC74-0312BC0BAA39}"/>
          </ac:spMkLst>
        </pc:spChg>
        <pc:picChg chg="add del mod">
          <ac:chgData name="Marie Wallen" userId="1b744f3c-544e-41b0-8e6b-82cd92b8c189" providerId="ADAL" clId="{9BDABC3A-DDEA-481D-93BC-B69BF10EB8DF}" dt="2022-03-11T09:17:02.384" v="2447" actId="478"/>
          <ac:picMkLst>
            <pc:docMk/>
            <pc:sldMk cId="987562427" sldId="2146848887"/>
            <ac:picMk id="4" creationId="{E295FDC5-47DA-4AAD-97F3-F73E9618ABAD}"/>
          </ac:picMkLst>
        </pc:picChg>
      </pc:sldChg>
      <pc:sldChg chg="modSp add mod ord">
        <pc:chgData name="Marie Wallen" userId="1b744f3c-544e-41b0-8e6b-82cd92b8c189" providerId="ADAL" clId="{9BDABC3A-DDEA-481D-93BC-B69BF10EB8DF}" dt="2022-03-11T11:20:03.066" v="2553" actId="20577"/>
        <pc:sldMkLst>
          <pc:docMk/>
          <pc:sldMk cId="3241734917" sldId="2146848888"/>
        </pc:sldMkLst>
        <pc:spChg chg="mod">
          <ac:chgData name="Marie Wallen" userId="1b744f3c-544e-41b0-8e6b-82cd92b8c189" providerId="ADAL" clId="{9BDABC3A-DDEA-481D-93BC-B69BF10EB8DF}" dt="2022-03-11T11:20:03.066" v="2553" actId="20577"/>
          <ac:spMkLst>
            <pc:docMk/>
            <pc:sldMk cId="3241734917" sldId="2146848888"/>
            <ac:spMk id="2" creationId="{7786B9CD-44C2-494A-96CE-2450933923A1}"/>
          </ac:spMkLst>
        </pc:spChg>
      </pc:sldChg>
    </pc:docChg>
  </pc:docChgLst>
  <pc:docChgLst>
    <pc:chgData name="Marie Wallen" userId="1b744f3c-544e-41b0-8e6b-82cd92b8c189" providerId="ADAL" clId="{06BF7AA2-031C-4C0F-B855-46635B6F34BC}"/>
    <pc:docChg chg="undo custSel addSld delSld modSld sldOrd">
      <pc:chgData name="Marie Wallen" userId="1b744f3c-544e-41b0-8e6b-82cd92b8c189" providerId="ADAL" clId="{06BF7AA2-031C-4C0F-B855-46635B6F34BC}" dt="2022-03-10T14:09:55.141" v="4172" actId="729"/>
      <pc:docMkLst>
        <pc:docMk/>
      </pc:docMkLst>
      <pc:sldChg chg="mod modShow">
        <pc:chgData name="Marie Wallen" userId="1b744f3c-544e-41b0-8e6b-82cd92b8c189" providerId="ADAL" clId="{06BF7AA2-031C-4C0F-B855-46635B6F34BC}" dt="2022-03-10T14:09:49.410" v="4171" actId="729"/>
        <pc:sldMkLst>
          <pc:docMk/>
          <pc:sldMk cId="1847555596" sldId="266"/>
        </pc:sldMkLst>
      </pc:sldChg>
      <pc:sldChg chg="ord">
        <pc:chgData name="Marie Wallen" userId="1b744f3c-544e-41b0-8e6b-82cd92b8c189" providerId="ADAL" clId="{06BF7AA2-031C-4C0F-B855-46635B6F34BC}" dt="2022-03-10T14:08:03.893" v="4170"/>
        <pc:sldMkLst>
          <pc:docMk/>
          <pc:sldMk cId="0" sldId="290"/>
        </pc:sldMkLst>
      </pc:sldChg>
      <pc:sldChg chg="ord">
        <pc:chgData name="Marie Wallen" userId="1b744f3c-544e-41b0-8e6b-82cd92b8c189" providerId="ADAL" clId="{06BF7AA2-031C-4C0F-B855-46635B6F34BC}" dt="2022-03-10T14:08:03.893" v="4170"/>
        <pc:sldMkLst>
          <pc:docMk/>
          <pc:sldMk cId="3547750602" sldId="293"/>
        </pc:sldMkLst>
      </pc:sldChg>
      <pc:sldChg chg="modSp mod modShow">
        <pc:chgData name="Marie Wallen" userId="1b744f3c-544e-41b0-8e6b-82cd92b8c189" providerId="ADAL" clId="{06BF7AA2-031C-4C0F-B855-46635B6F34BC}" dt="2022-03-10T14:09:49.410" v="4171" actId="729"/>
        <pc:sldMkLst>
          <pc:docMk/>
          <pc:sldMk cId="2200722679" sldId="323"/>
        </pc:sldMkLst>
        <pc:picChg chg="mod">
          <ac:chgData name="Marie Wallen" userId="1b744f3c-544e-41b0-8e6b-82cd92b8c189" providerId="ADAL" clId="{06BF7AA2-031C-4C0F-B855-46635B6F34BC}" dt="2022-03-10T12:44:30.398" v="1" actId="688"/>
          <ac:picMkLst>
            <pc:docMk/>
            <pc:sldMk cId="2200722679" sldId="323"/>
            <ac:picMk id="25" creationId="{3B757007-1873-4DDA-9846-BF8EA27D151D}"/>
          </ac:picMkLst>
        </pc:picChg>
      </pc:sldChg>
      <pc:sldChg chg="modSp mod modNotesTx">
        <pc:chgData name="Marie Wallen" userId="1b744f3c-544e-41b0-8e6b-82cd92b8c189" providerId="ADAL" clId="{06BF7AA2-031C-4C0F-B855-46635B6F34BC}" dt="2022-03-10T13:53:35.414" v="3849" actId="1076"/>
        <pc:sldMkLst>
          <pc:docMk/>
          <pc:sldMk cId="1110599368" sldId="1099"/>
        </pc:sldMkLst>
        <pc:spChg chg="mod">
          <ac:chgData name="Marie Wallen" userId="1b744f3c-544e-41b0-8e6b-82cd92b8c189" providerId="ADAL" clId="{06BF7AA2-031C-4C0F-B855-46635B6F34BC}" dt="2022-03-10T13:53:35.414" v="3849" actId="1076"/>
          <ac:spMkLst>
            <pc:docMk/>
            <pc:sldMk cId="1110599368" sldId="1099"/>
            <ac:spMk id="9" creationId="{F7EE35B6-042E-CE48-8086-1649FD3841E8}"/>
          </ac:spMkLst>
        </pc:spChg>
        <pc:spChg chg="mod">
          <ac:chgData name="Marie Wallen" userId="1b744f3c-544e-41b0-8e6b-82cd92b8c189" providerId="ADAL" clId="{06BF7AA2-031C-4C0F-B855-46635B6F34BC}" dt="2022-03-10T13:52:56.864" v="3824" actId="14100"/>
          <ac:spMkLst>
            <pc:docMk/>
            <pc:sldMk cId="1110599368" sldId="1099"/>
            <ac:spMk id="11" creationId="{C16020F0-7A50-EE48-AC74-0312BC0BAA39}"/>
          </ac:spMkLst>
        </pc:spChg>
        <pc:picChg chg="mod">
          <ac:chgData name="Marie Wallen" userId="1b744f3c-544e-41b0-8e6b-82cd92b8c189" providerId="ADAL" clId="{06BF7AA2-031C-4C0F-B855-46635B6F34BC}" dt="2022-03-10T13:53:17.381" v="3833" actId="14100"/>
          <ac:picMkLst>
            <pc:docMk/>
            <pc:sldMk cId="1110599368" sldId="1099"/>
            <ac:picMk id="17" creationId="{A168AC08-0538-48D8-88F7-D71CC2B53113}"/>
          </ac:picMkLst>
        </pc:picChg>
      </pc:sldChg>
      <pc:sldChg chg="ord">
        <pc:chgData name="Marie Wallen" userId="1b744f3c-544e-41b0-8e6b-82cd92b8c189" providerId="ADAL" clId="{06BF7AA2-031C-4C0F-B855-46635B6F34BC}" dt="2022-03-10T14:08:03.893" v="4170"/>
        <pc:sldMkLst>
          <pc:docMk/>
          <pc:sldMk cId="884267319" sldId="1103"/>
        </pc:sldMkLst>
      </pc:sldChg>
      <pc:sldChg chg="ord">
        <pc:chgData name="Marie Wallen" userId="1b744f3c-544e-41b0-8e6b-82cd92b8c189" providerId="ADAL" clId="{06BF7AA2-031C-4C0F-B855-46635B6F34BC}" dt="2022-03-10T14:08:03.893" v="4170"/>
        <pc:sldMkLst>
          <pc:docMk/>
          <pc:sldMk cId="293749629" sldId="1105"/>
        </pc:sldMkLst>
      </pc:sldChg>
      <pc:sldChg chg="ord">
        <pc:chgData name="Marie Wallen" userId="1b744f3c-544e-41b0-8e6b-82cd92b8c189" providerId="ADAL" clId="{06BF7AA2-031C-4C0F-B855-46635B6F34BC}" dt="2022-03-10T14:08:03.893" v="4170"/>
        <pc:sldMkLst>
          <pc:docMk/>
          <pc:sldMk cId="1581459216" sldId="1106"/>
        </pc:sldMkLst>
      </pc:sldChg>
      <pc:sldChg chg="ord">
        <pc:chgData name="Marie Wallen" userId="1b744f3c-544e-41b0-8e6b-82cd92b8c189" providerId="ADAL" clId="{06BF7AA2-031C-4C0F-B855-46635B6F34BC}" dt="2022-03-10T14:08:03.893" v="4170"/>
        <pc:sldMkLst>
          <pc:docMk/>
          <pc:sldMk cId="622958015" sldId="2134959518"/>
        </pc:sldMkLst>
      </pc:sldChg>
      <pc:sldChg chg="ord">
        <pc:chgData name="Marie Wallen" userId="1b744f3c-544e-41b0-8e6b-82cd92b8c189" providerId="ADAL" clId="{06BF7AA2-031C-4C0F-B855-46635B6F34BC}" dt="2022-03-10T14:08:03.893" v="4170"/>
        <pc:sldMkLst>
          <pc:docMk/>
          <pc:sldMk cId="1911562250" sldId="2134959541"/>
        </pc:sldMkLst>
      </pc:sldChg>
      <pc:sldChg chg="ord">
        <pc:chgData name="Marie Wallen" userId="1b744f3c-544e-41b0-8e6b-82cd92b8c189" providerId="ADAL" clId="{06BF7AA2-031C-4C0F-B855-46635B6F34BC}" dt="2022-03-10T14:08:03.893" v="4170"/>
        <pc:sldMkLst>
          <pc:docMk/>
          <pc:sldMk cId="3133150154" sldId="2134959549"/>
        </pc:sldMkLst>
      </pc:sldChg>
      <pc:sldChg chg="mod modShow">
        <pc:chgData name="Marie Wallen" userId="1b744f3c-544e-41b0-8e6b-82cd92b8c189" providerId="ADAL" clId="{06BF7AA2-031C-4C0F-B855-46635B6F34BC}" dt="2022-03-10T14:09:49.410" v="4171" actId="729"/>
        <pc:sldMkLst>
          <pc:docMk/>
          <pc:sldMk cId="4056139754" sldId="2142532403"/>
        </pc:sldMkLst>
      </pc:sldChg>
      <pc:sldChg chg="addSp delSp modSp mod modNotesTx">
        <pc:chgData name="Marie Wallen" userId="1b744f3c-544e-41b0-8e6b-82cd92b8c189" providerId="ADAL" clId="{06BF7AA2-031C-4C0F-B855-46635B6F34BC}" dt="2022-03-10T13:08:47.308" v="1385" actId="20577"/>
        <pc:sldMkLst>
          <pc:docMk/>
          <pc:sldMk cId="1862414183" sldId="2142532410"/>
        </pc:sldMkLst>
        <pc:spChg chg="mod">
          <ac:chgData name="Marie Wallen" userId="1b744f3c-544e-41b0-8e6b-82cd92b8c189" providerId="ADAL" clId="{06BF7AA2-031C-4C0F-B855-46635B6F34BC}" dt="2022-03-10T13:08:47.308" v="1385" actId="20577"/>
          <ac:spMkLst>
            <pc:docMk/>
            <pc:sldMk cId="1862414183" sldId="2142532410"/>
            <ac:spMk id="5" creationId="{B0C80F15-6D3D-4142-AFF4-EA9953FAB73D}"/>
          </ac:spMkLst>
        </pc:spChg>
        <pc:spChg chg="add del mod">
          <ac:chgData name="Marie Wallen" userId="1b744f3c-544e-41b0-8e6b-82cd92b8c189" providerId="ADAL" clId="{06BF7AA2-031C-4C0F-B855-46635B6F34BC}" dt="2022-03-10T13:08:24.842" v="1368" actId="478"/>
          <ac:spMkLst>
            <pc:docMk/>
            <pc:sldMk cId="1862414183" sldId="2142532410"/>
            <ac:spMk id="9" creationId="{BEB26416-C426-4DC0-98F6-6F04B584F3F5}"/>
          </ac:spMkLst>
        </pc:spChg>
      </pc:sldChg>
      <pc:sldChg chg="modSp mod">
        <pc:chgData name="Marie Wallen" userId="1b744f3c-544e-41b0-8e6b-82cd92b8c189" providerId="ADAL" clId="{06BF7AA2-031C-4C0F-B855-46635B6F34BC}" dt="2022-03-10T13:03:44.354" v="966" actId="20577"/>
        <pc:sldMkLst>
          <pc:docMk/>
          <pc:sldMk cId="4126867143" sldId="2146848860"/>
        </pc:sldMkLst>
        <pc:spChg chg="mod">
          <ac:chgData name="Marie Wallen" userId="1b744f3c-544e-41b0-8e6b-82cd92b8c189" providerId="ADAL" clId="{06BF7AA2-031C-4C0F-B855-46635B6F34BC}" dt="2022-03-10T13:03:44.354" v="966" actId="20577"/>
          <ac:spMkLst>
            <pc:docMk/>
            <pc:sldMk cId="4126867143" sldId="2146848860"/>
            <ac:spMk id="5" creationId="{B0C80F15-6D3D-4142-AFF4-EA9953FAB73D}"/>
          </ac:spMkLst>
        </pc:spChg>
        <pc:spChg chg="mod ord">
          <ac:chgData name="Marie Wallen" userId="1b744f3c-544e-41b0-8e6b-82cd92b8c189" providerId="ADAL" clId="{06BF7AA2-031C-4C0F-B855-46635B6F34BC}" dt="2022-03-10T12:49:42.447" v="69" actId="403"/>
          <ac:spMkLst>
            <pc:docMk/>
            <pc:sldMk cId="4126867143" sldId="2146848860"/>
            <ac:spMk id="6" creationId="{8613A1F3-155A-4668-9616-BCAFBAE77FC7}"/>
          </ac:spMkLst>
        </pc:spChg>
      </pc:sldChg>
      <pc:sldChg chg="del">
        <pc:chgData name="Marie Wallen" userId="1b744f3c-544e-41b0-8e6b-82cd92b8c189" providerId="ADAL" clId="{06BF7AA2-031C-4C0F-B855-46635B6F34BC}" dt="2022-03-10T13:02:36.559" v="916" actId="47"/>
        <pc:sldMkLst>
          <pc:docMk/>
          <pc:sldMk cId="1501721412" sldId="2146848861"/>
        </pc:sldMkLst>
      </pc:sldChg>
      <pc:sldChg chg="mod modShow">
        <pc:chgData name="Marie Wallen" userId="1b744f3c-544e-41b0-8e6b-82cd92b8c189" providerId="ADAL" clId="{06BF7AA2-031C-4C0F-B855-46635B6F34BC}" dt="2022-03-10T14:09:49.410" v="4171" actId="729"/>
        <pc:sldMkLst>
          <pc:docMk/>
          <pc:sldMk cId="470855984" sldId="2146848865"/>
        </pc:sldMkLst>
      </pc:sldChg>
      <pc:sldChg chg="del ord">
        <pc:chgData name="Marie Wallen" userId="1b744f3c-544e-41b0-8e6b-82cd92b8c189" providerId="ADAL" clId="{06BF7AA2-031C-4C0F-B855-46635B6F34BC}" dt="2022-03-10T13:11:13.806" v="1386" actId="47"/>
        <pc:sldMkLst>
          <pc:docMk/>
          <pc:sldMk cId="123642811" sldId="2146848867"/>
        </pc:sldMkLst>
      </pc:sldChg>
      <pc:sldChg chg="ord">
        <pc:chgData name="Marie Wallen" userId="1b744f3c-544e-41b0-8e6b-82cd92b8c189" providerId="ADAL" clId="{06BF7AA2-031C-4C0F-B855-46635B6F34BC}" dt="2022-03-10T14:08:03.893" v="4170"/>
        <pc:sldMkLst>
          <pc:docMk/>
          <pc:sldMk cId="798593125" sldId="2146848868"/>
        </pc:sldMkLst>
      </pc:sldChg>
      <pc:sldChg chg="modSp mod ord modShow modNotesTx">
        <pc:chgData name="Marie Wallen" userId="1b744f3c-544e-41b0-8e6b-82cd92b8c189" providerId="ADAL" clId="{06BF7AA2-031C-4C0F-B855-46635B6F34BC}" dt="2022-03-10T13:58:05.803" v="4033" actId="20577"/>
        <pc:sldMkLst>
          <pc:docMk/>
          <pc:sldMk cId="2154381223" sldId="2146848869"/>
        </pc:sldMkLst>
        <pc:spChg chg="mod">
          <ac:chgData name="Marie Wallen" userId="1b744f3c-544e-41b0-8e6b-82cd92b8c189" providerId="ADAL" clId="{06BF7AA2-031C-4C0F-B855-46635B6F34BC}" dt="2022-03-10T13:56:30.084" v="3908" actId="14100"/>
          <ac:spMkLst>
            <pc:docMk/>
            <pc:sldMk cId="2154381223" sldId="2146848869"/>
            <ac:spMk id="2" creationId="{F92BCCEA-4B28-4EC8-ADEB-B0016BD96633}"/>
          </ac:spMkLst>
        </pc:spChg>
        <pc:spChg chg="mod">
          <ac:chgData name="Marie Wallen" userId="1b744f3c-544e-41b0-8e6b-82cd92b8c189" providerId="ADAL" clId="{06BF7AA2-031C-4C0F-B855-46635B6F34BC}" dt="2022-03-10T13:56:58.914" v="3947" actId="113"/>
          <ac:spMkLst>
            <pc:docMk/>
            <pc:sldMk cId="2154381223" sldId="2146848869"/>
            <ac:spMk id="3" creationId="{FA026239-B3B2-4EE2-86BD-B43842BB410D}"/>
          </ac:spMkLst>
        </pc:spChg>
        <pc:picChg chg="mod">
          <ac:chgData name="Marie Wallen" userId="1b744f3c-544e-41b0-8e6b-82cd92b8c189" providerId="ADAL" clId="{06BF7AA2-031C-4C0F-B855-46635B6F34BC}" dt="2022-03-10T13:56:07.842" v="3903" actId="1076"/>
          <ac:picMkLst>
            <pc:docMk/>
            <pc:sldMk cId="2154381223" sldId="2146848869"/>
            <ac:picMk id="1025" creationId="{36A90F99-0AAD-4694-B082-FF29DE15D093}"/>
          </ac:picMkLst>
        </pc:picChg>
      </pc:sldChg>
      <pc:sldChg chg="ord">
        <pc:chgData name="Marie Wallen" userId="1b744f3c-544e-41b0-8e6b-82cd92b8c189" providerId="ADAL" clId="{06BF7AA2-031C-4C0F-B855-46635B6F34BC}" dt="2022-03-10T14:08:03.893" v="4170"/>
        <pc:sldMkLst>
          <pc:docMk/>
          <pc:sldMk cId="2262249153" sldId="2146848870"/>
        </pc:sldMkLst>
      </pc:sldChg>
      <pc:sldChg chg="ord">
        <pc:chgData name="Marie Wallen" userId="1b744f3c-544e-41b0-8e6b-82cd92b8c189" providerId="ADAL" clId="{06BF7AA2-031C-4C0F-B855-46635B6F34BC}" dt="2022-03-10T14:06:16.099" v="4165"/>
        <pc:sldMkLst>
          <pc:docMk/>
          <pc:sldMk cId="1669101477" sldId="2146848871"/>
        </pc:sldMkLst>
      </pc:sldChg>
      <pc:sldChg chg="mod ord modShow">
        <pc:chgData name="Marie Wallen" userId="1b744f3c-544e-41b0-8e6b-82cd92b8c189" providerId="ADAL" clId="{06BF7AA2-031C-4C0F-B855-46635B6F34BC}" dt="2022-03-10T14:07:22.476" v="4168" actId="729"/>
        <pc:sldMkLst>
          <pc:docMk/>
          <pc:sldMk cId="557980244" sldId="2146848872"/>
        </pc:sldMkLst>
      </pc:sldChg>
      <pc:sldChg chg="ord">
        <pc:chgData name="Marie Wallen" userId="1b744f3c-544e-41b0-8e6b-82cd92b8c189" providerId="ADAL" clId="{06BF7AA2-031C-4C0F-B855-46635B6F34BC}" dt="2022-03-10T14:08:03.893" v="4170"/>
        <pc:sldMkLst>
          <pc:docMk/>
          <pc:sldMk cId="3645437219" sldId="2146848874"/>
        </pc:sldMkLst>
      </pc:sldChg>
      <pc:sldChg chg="ord">
        <pc:chgData name="Marie Wallen" userId="1b744f3c-544e-41b0-8e6b-82cd92b8c189" providerId="ADAL" clId="{06BF7AA2-031C-4C0F-B855-46635B6F34BC}" dt="2022-03-10T14:08:03.893" v="4170"/>
        <pc:sldMkLst>
          <pc:docMk/>
          <pc:sldMk cId="1535707600" sldId="2146848875"/>
        </pc:sldMkLst>
      </pc:sldChg>
      <pc:sldChg chg="addSp delSp modSp mod modShow modNotesTx">
        <pc:chgData name="Marie Wallen" userId="1b744f3c-544e-41b0-8e6b-82cd92b8c189" providerId="ADAL" clId="{06BF7AA2-031C-4C0F-B855-46635B6F34BC}" dt="2022-03-10T14:09:55.141" v="4172" actId="729"/>
        <pc:sldMkLst>
          <pc:docMk/>
          <pc:sldMk cId="3093493535" sldId="2146848879"/>
        </pc:sldMkLst>
        <pc:spChg chg="add mod">
          <ac:chgData name="Marie Wallen" userId="1b744f3c-544e-41b0-8e6b-82cd92b8c189" providerId="ADAL" clId="{06BF7AA2-031C-4C0F-B855-46635B6F34BC}" dt="2022-03-10T13:25:34.258" v="1678" actId="688"/>
          <ac:spMkLst>
            <pc:docMk/>
            <pc:sldMk cId="3093493535" sldId="2146848879"/>
            <ac:spMk id="4" creationId="{DEDA97E9-6A85-449F-89F3-F1DA1AAC7CC0}"/>
          </ac:spMkLst>
        </pc:spChg>
        <pc:spChg chg="mod">
          <ac:chgData name="Marie Wallen" userId="1b744f3c-544e-41b0-8e6b-82cd92b8c189" providerId="ADAL" clId="{06BF7AA2-031C-4C0F-B855-46635B6F34BC}" dt="2022-03-10T13:36:04.306" v="1891" actId="1076"/>
          <ac:spMkLst>
            <pc:docMk/>
            <pc:sldMk cId="3093493535" sldId="2146848879"/>
            <ac:spMk id="5" creationId="{9C59C081-F8B0-41C8-93B0-E7C5355D3EB1}"/>
          </ac:spMkLst>
        </pc:spChg>
        <pc:spChg chg="mod">
          <ac:chgData name="Marie Wallen" userId="1b744f3c-544e-41b0-8e6b-82cd92b8c189" providerId="ADAL" clId="{06BF7AA2-031C-4C0F-B855-46635B6F34BC}" dt="2022-03-10T13:35:53.612" v="1888" actId="14100"/>
          <ac:spMkLst>
            <pc:docMk/>
            <pc:sldMk cId="3093493535" sldId="2146848879"/>
            <ac:spMk id="11" creationId="{BAE5254A-232A-4BDC-8ED6-F2D905AAC614}"/>
          </ac:spMkLst>
        </pc:spChg>
        <pc:spChg chg="add mod">
          <ac:chgData name="Marie Wallen" userId="1b744f3c-544e-41b0-8e6b-82cd92b8c189" providerId="ADAL" clId="{06BF7AA2-031C-4C0F-B855-46635B6F34BC}" dt="2022-03-10T13:33:02.793" v="1790" actId="20577"/>
          <ac:spMkLst>
            <pc:docMk/>
            <pc:sldMk cId="3093493535" sldId="2146848879"/>
            <ac:spMk id="14" creationId="{4A96B010-058B-4081-88FF-AEB71E78003D}"/>
          </ac:spMkLst>
        </pc:spChg>
        <pc:spChg chg="add mod">
          <ac:chgData name="Marie Wallen" userId="1b744f3c-544e-41b0-8e6b-82cd92b8c189" providerId="ADAL" clId="{06BF7AA2-031C-4C0F-B855-46635B6F34BC}" dt="2022-03-10T13:32:55.678" v="1788" actId="207"/>
          <ac:spMkLst>
            <pc:docMk/>
            <pc:sldMk cId="3093493535" sldId="2146848879"/>
            <ac:spMk id="16" creationId="{EC59ABDF-BC5D-4C44-8D32-014ED384AB40}"/>
          </ac:spMkLst>
        </pc:spChg>
        <pc:spChg chg="add mod">
          <ac:chgData name="Marie Wallen" userId="1b744f3c-544e-41b0-8e6b-82cd92b8c189" providerId="ADAL" clId="{06BF7AA2-031C-4C0F-B855-46635B6F34BC}" dt="2022-03-10T13:32:38.191" v="1785" actId="1076"/>
          <ac:spMkLst>
            <pc:docMk/>
            <pc:sldMk cId="3093493535" sldId="2146848879"/>
            <ac:spMk id="18" creationId="{A2C82260-EE80-4FD7-A1CD-ACCE94DDAE9A}"/>
          </ac:spMkLst>
        </pc:spChg>
        <pc:spChg chg="add mod">
          <ac:chgData name="Marie Wallen" userId="1b744f3c-544e-41b0-8e6b-82cd92b8c189" providerId="ADAL" clId="{06BF7AA2-031C-4C0F-B855-46635B6F34BC}" dt="2022-03-10T13:33:15.870" v="1795" actId="20577"/>
          <ac:spMkLst>
            <pc:docMk/>
            <pc:sldMk cId="3093493535" sldId="2146848879"/>
            <ac:spMk id="19" creationId="{0FAAC9D8-D439-45D6-A697-29C5DC792910}"/>
          </ac:spMkLst>
        </pc:spChg>
        <pc:picChg chg="add mod modCrop">
          <ac:chgData name="Marie Wallen" userId="1b744f3c-544e-41b0-8e6b-82cd92b8c189" providerId="ADAL" clId="{06BF7AA2-031C-4C0F-B855-46635B6F34BC}" dt="2022-03-10T13:15:53.596" v="1391" actId="14100"/>
          <ac:picMkLst>
            <pc:docMk/>
            <pc:sldMk cId="3093493535" sldId="2146848879"/>
            <ac:picMk id="3" creationId="{B7E47A0E-E011-4A92-BA55-7BC0FD3604CC}"/>
          </ac:picMkLst>
        </pc:picChg>
        <pc:picChg chg="add mod">
          <ac:chgData name="Marie Wallen" userId="1b744f3c-544e-41b0-8e6b-82cd92b8c189" providerId="ADAL" clId="{06BF7AA2-031C-4C0F-B855-46635B6F34BC}" dt="2022-03-10T13:29:19.825" v="1762" actId="1076"/>
          <ac:picMkLst>
            <pc:docMk/>
            <pc:sldMk cId="3093493535" sldId="2146848879"/>
            <ac:picMk id="1026" creationId="{00B2CC0B-B9ED-44EA-BFD9-E895B30A85B9}"/>
          </ac:picMkLst>
        </pc:picChg>
        <pc:picChg chg="add del mod">
          <ac:chgData name="Marie Wallen" userId="1b744f3c-544e-41b0-8e6b-82cd92b8c189" providerId="ADAL" clId="{06BF7AA2-031C-4C0F-B855-46635B6F34BC}" dt="2022-03-10T13:24:53.562" v="1668" actId="478"/>
          <ac:picMkLst>
            <pc:docMk/>
            <pc:sldMk cId="3093493535" sldId="2146848879"/>
            <ac:picMk id="1028" creationId="{C228CE9E-9D61-4F60-856E-4088CE19F772}"/>
          </ac:picMkLst>
        </pc:picChg>
        <pc:picChg chg="add mod">
          <ac:chgData name="Marie Wallen" userId="1b744f3c-544e-41b0-8e6b-82cd92b8c189" providerId="ADAL" clId="{06BF7AA2-031C-4C0F-B855-46635B6F34BC}" dt="2022-03-10T13:29:29.558" v="1764" actId="14100"/>
          <ac:picMkLst>
            <pc:docMk/>
            <pc:sldMk cId="3093493535" sldId="2146848879"/>
            <ac:picMk id="1030" creationId="{27561827-A87E-4B9F-862E-F3D63BD8A8AD}"/>
          </ac:picMkLst>
        </pc:picChg>
        <pc:picChg chg="add mod">
          <ac:chgData name="Marie Wallen" userId="1b744f3c-544e-41b0-8e6b-82cd92b8c189" providerId="ADAL" clId="{06BF7AA2-031C-4C0F-B855-46635B6F34BC}" dt="2022-03-10T13:32:30.339" v="1783" actId="14100"/>
          <ac:picMkLst>
            <pc:docMk/>
            <pc:sldMk cId="3093493535" sldId="2146848879"/>
            <ac:picMk id="1032" creationId="{78D33388-A571-4329-9941-7F3E292BD360}"/>
          </ac:picMkLst>
        </pc:picChg>
        <pc:picChg chg="add mod">
          <ac:chgData name="Marie Wallen" userId="1b744f3c-544e-41b0-8e6b-82cd92b8c189" providerId="ADAL" clId="{06BF7AA2-031C-4C0F-B855-46635B6F34BC}" dt="2022-03-10T13:32:25.638" v="1781" actId="1076"/>
          <ac:picMkLst>
            <pc:docMk/>
            <pc:sldMk cId="3093493535" sldId="2146848879"/>
            <ac:picMk id="1034" creationId="{A629D07D-5570-4EDC-B44B-1F89C1587B82}"/>
          </ac:picMkLst>
        </pc:picChg>
      </pc:sldChg>
      <pc:sldChg chg="ord">
        <pc:chgData name="Marie Wallen" userId="1b744f3c-544e-41b0-8e6b-82cd92b8c189" providerId="ADAL" clId="{06BF7AA2-031C-4C0F-B855-46635B6F34BC}" dt="2022-03-10T14:08:03.893" v="4170"/>
        <pc:sldMkLst>
          <pc:docMk/>
          <pc:sldMk cId="2571607132" sldId="2146848880"/>
        </pc:sldMkLst>
      </pc:sldChg>
      <pc:sldChg chg="add">
        <pc:chgData name="Marie Wallen" userId="1b744f3c-544e-41b0-8e6b-82cd92b8c189" providerId="ADAL" clId="{06BF7AA2-031C-4C0F-B855-46635B6F34BC}" dt="2022-03-10T13:47:43.549" v="3281" actId="2890"/>
        <pc:sldMkLst>
          <pc:docMk/>
          <pc:sldMk cId="933642342" sldId="2146848883"/>
        </pc:sldMkLst>
      </pc:sldChg>
      <pc:sldChg chg="new del">
        <pc:chgData name="Marie Wallen" userId="1b744f3c-544e-41b0-8e6b-82cd92b8c189" providerId="ADAL" clId="{06BF7AA2-031C-4C0F-B855-46635B6F34BC}" dt="2022-03-10T13:47:41.677" v="3280" actId="680"/>
        <pc:sldMkLst>
          <pc:docMk/>
          <pc:sldMk cId="1424020083" sldId="2146848883"/>
        </pc:sldMkLst>
      </pc:sldChg>
      <pc:sldChg chg="modSp del mod">
        <pc:chgData name="Marie Wallen" userId="1b744f3c-544e-41b0-8e6b-82cd92b8c189" providerId="ADAL" clId="{06BF7AA2-031C-4C0F-B855-46635B6F34BC}" dt="2022-03-10T13:02:30.121" v="915" actId="47"/>
        <pc:sldMkLst>
          <pc:docMk/>
          <pc:sldMk cId="2480947185" sldId="2146848883"/>
        </pc:sldMkLst>
        <pc:spChg chg="mod ord">
          <ac:chgData name="Marie Wallen" userId="1b744f3c-544e-41b0-8e6b-82cd92b8c189" providerId="ADAL" clId="{06BF7AA2-031C-4C0F-B855-46635B6F34BC}" dt="2022-03-10T12:50:01.109" v="73" actId="1076"/>
          <ac:spMkLst>
            <pc:docMk/>
            <pc:sldMk cId="2480947185" sldId="2146848883"/>
            <ac:spMk id="6" creationId="{8613A1F3-155A-4668-9616-BCAFBAE77FC7}"/>
          </ac:spMkLst>
        </pc:spChg>
      </pc:sldChg>
      <pc:sldChg chg="addSp delSp modSp add mod">
        <pc:chgData name="Marie Wallen" userId="1b744f3c-544e-41b0-8e6b-82cd92b8c189" providerId="ADAL" clId="{06BF7AA2-031C-4C0F-B855-46635B6F34BC}" dt="2022-03-10T14:00:18.602" v="4163" actId="14100"/>
        <pc:sldMkLst>
          <pc:docMk/>
          <pc:sldMk cId="3951057829" sldId="2146848884"/>
        </pc:sldMkLst>
        <pc:spChg chg="del">
          <ac:chgData name="Marie Wallen" userId="1b744f3c-544e-41b0-8e6b-82cd92b8c189" providerId="ADAL" clId="{06BF7AA2-031C-4C0F-B855-46635B6F34BC}" dt="2022-03-10T13:58:23.234" v="4035" actId="478"/>
          <ac:spMkLst>
            <pc:docMk/>
            <pc:sldMk cId="3951057829" sldId="2146848884"/>
            <ac:spMk id="2" creationId="{F92BCCEA-4B28-4EC8-ADEB-B0016BD96633}"/>
          </ac:spMkLst>
        </pc:spChg>
        <pc:spChg chg="mod">
          <ac:chgData name="Marie Wallen" userId="1b744f3c-544e-41b0-8e6b-82cd92b8c189" providerId="ADAL" clId="{06BF7AA2-031C-4C0F-B855-46635B6F34BC}" dt="2022-03-10T14:00:18.602" v="4163" actId="14100"/>
          <ac:spMkLst>
            <pc:docMk/>
            <pc:sldMk cId="3951057829" sldId="2146848884"/>
            <ac:spMk id="3" creationId="{FA026239-B3B2-4EE2-86BD-B43842BB410D}"/>
          </ac:spMkLst>
        </pc:spChg>
        <pc:spChg chg="ord">
          <ac:chgData name="Marie Wallen" userId="1b744f3c-544e-41b0-8e6b-82cd92b8c189" providerId="ADAL" clId="{06BF7AA2-031C-4C0F-B855-46635B6F34BC}" dt="2022-03-10T13:58:36.542" v="4037" actId="166"/>
          <ac:spMkLst>
            <pc:docMk/>
            <pc:sldMk cId="3951057829" sldId="2146848884"/>
            <ac:spMk id="4" creationId="{1B0A10BD-7E78-43E5-9774-1F029D9C0981}"/>
          </ac:spMkLst>
        </pc:spChg>
        <pc:spChg chg="add mod">
          <ac:chgData name="Marie Wallen" userId="1b744f3c-544e-41b0-8e6b-82cd92b8c189" providerId="ADAL" clId="{06BF7AA2-031C-4C0F-B855-46635B6F34BC}" dt="2022-03-10T13:58:30.582" v="4036"/>
          <ac:spMkLst>
            <pc:docMk/>
            <pc:sldMk cId="3951057829" sldId="2146848884"/>
            <ac:spMk id="10" creationId="{D07F0D86-1F08-4C1A-975D-B5A191C05AE7}"/>
          </ac:spMkLst>
        </pc:spChg>
        <pc:picChg chg="add mod">
          <ac:chgData name="Marie Wallen" userId="1b744f3c-544e-41b0-8e6b-82cd92b8c189" providerId="ADAL" clId="{06BF7AA2-031C-4C0F-B855-46635B6F34BC}" dt="2022-03-10T13:58:30.582" v="4036"/>
          <ac:picMkLst>
            <pc:docMk/>
            <pc:sldMk cId="3951057829" sldId="2146848884"/>
            <ac:picMk id="9" creationId="{2A955AC2-ECC5-431B-8511-4A19C2A4C3DA}"/>
          </ac:picMkLst>
        </pc:picChg>
        <pc:picChg chg="del">
          <ac:chgData name="Marie Wallen" userId="1b744f3c-544e-41b0-8e6b-82cd92b8c189" providerId="ADAL" clId="{06BF7AA2-031C-4C0F-B855-46635B6F34BC}" dt="2022-03-10T13:58:21.972" v="4034" actId="478"/>
          <ac:picMkLst>
            <pc:docMk/>
            <pc:sldMk cId="3951057829" sldId="2146848884"/>
            <ac:picMk id="1025" creationId="{36A90F99-0AAD-4694-B082-FF29DE15D09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oto IKEA Latin Regular" panose="020B0502040504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oto IKEA Latin Regular" panose="020B0502040504020204" pitchFamily="34" charset="0"/>
              </a:defRPr>
            </a:lvl1pPr>
          </a:lstStyle>
          <a:p>
            <a:fld id="{CFDDF2E6-2633-1940-BF50-5FCAE8706BAD}" type="datetimeFigureOut">
              <a:rPr lang="en-US" smtClean="0"/>
              <a:pPr/>
              <a:t>3/11/2022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oto IKEA Latin Regular" panose="020B0502040504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oto IKEA Latin Regular" panose="020B0502040504020204" pitchFamily="34" charset="0"/>
              </a:defRPr>
            </a:lvl1pPr>
          </a:lstStyle>
          <a:p>
            <a:fld id="{B7FC4F5B-6136-F348-BEAF-A8E0CC8F44AA}" type="slidenum">
              <a:rPr lang="en-US" smtClean="0"/>
              <a:pPr/>
              <a:t>‹#›</a:t>
            </a:fld>
            <a:endParaRPr lang="en-US"/>
          </a:p>
        </p:txBody>
      </p:sp>
    </p:spTree>
    <p:extLst>
      <p:ext uri="{BB962C8B-B14F-4D97-AF65-F5344CB8AC3E}">
        <p14:creationId xmlns:p14="http://schemas.microsoft.com/office/powerpoint/2010/main" val="3348680886"/>
      </p:ext>
    </p:extLst>
  </p:cSld>
  <p:clrMap bg1="lt1" tx1="dk1" bg2="lt2" tx2="dk2" accent1="accent1" accent2="accent2" accent3="accent3" accent4="accent4" accent5="accent5" accent6="accent6" hlink="hlink" folHlink="folHlink"/>
  <p:notesStyle>
    <a:lvl1pPr marL="0" algn="l" defTabSz="914377" rtl="0" eaLnBrk="1" latinLnBrk="0" hangingPunct="1">
      <a:defRPr sz="1200" b="0" i="0" kern="1200">
        <a:solidFill>
          <a:schemeClr val="tx1"/>
        </a:solidFill>
        <a:latin typeface="Noto IKEA Latin Regular" panose="020B0502040504020204" pitchFamily="34" charset="0"/>
        <a:ea typeface="+mn-ea"/>
        <a:cs typeface="+mn-cs"/>
      </a:defRPr>
    </a:lvl1pPr>
    <a:lvl2pPr marL="457189" algn="l" defTabSz="914377" rtl="0" eaLnBrk="1" latinLnBrk="0" hangingPunct="1">
      <a:defRPr sz="1200" b="0" i="0" kern="1200">
        <a:solidFill>
          <a:schemeClr val="tx1"/>
        </a:solidFill>
        <a:latin typeface="Noto IKEA Latin Regular" panose="020B0502040504020204" pitchFamily="34" charset="0"/>
        <a:ea typeface="+mn-ea"/>
        <a:cs typeface="+mn-cs"/>
      </a:defRPr>
    </a:lvl2pPr>
    <a:lvl3pPr marL="914377" algn="l" defTabSz="914377" rtl="0" eaLnBrk="1" latinLnBrk="0" hangingPunct="1">
      <a:defRPr sz="1200" b="0" i="0" kern="1200">
        <a:solidFill>
          <a:schemeClr val="tx1"/>
        </a:solidFill>
        <a:latin typeface="Noto IKEA Latin Regular" panose="020B0502040504020204" pitchFamily="34" charset="0"/>
        <a:ea typeface="+mn-ea"/>
        <a:cs typeface="+mn-cs"/>
      </a:defRPr>
    </a:lvl3pPr>
    <a:lvl4pPr marL="1371566" algn="l" defTabSz="914377" rtl="0" eaLnBrk="1" latinLnBrk="0" hangingPunct="1">
      <a:defRPr sz="1200" b="0" i="0" kern="1200">
        <a:solidFill>
          <a:schemeClr val="tx1"/>
        </a:solidFill>
        <a:latin typeface="Noto IKEA Latin Regular" panose="020B0502040504020204" pitchFamily="34" charset="0"/>
        <a:ea typeface="+mn-ea"/>
        <a:cs typeface="+mn-cs"/>
      </a:defRPr>
    </a:lvl4pPr>
    <a:lvl5pPr marL="1828754" algn="l" defTabSz="914377" rtl="0" eaLnBrk="1" latinLnBrk="0" hangingPunct="1">
      <a:defRPr sz="1200" b="0" i="0" kern="1200">
        <a:solidFill>
          <a:schemeClr val="tx1"/>
        </a:solidFill>
        <a:latin typeface="Noto IKEA Latin Regular" panose="020B0502040504020204" pitchFamily="34" charset="0"/>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oolbox.inter-ikea.com/sites/Productrange/HFB09-Childrens-IKEA/Childrens-IKEA-knowledge-platform/Range-safety/Childrens-IKEA-range/Documents/Children%E2%80%99s%20IKEA%20handbook.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oolbox.inter-ikea.com/sites/Productrange/HFB09-Childrens-IKEA/Childrens-IKEA-knowledge-platform/Range-safety/Childrens-IKEA-range/Documents/Children%E2%80%99s%20IKEA%20handbook.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iweof.sharepoint.com/teams/o365g_fistoreequipmentanddisplaysafety_retfiso/Shared%20Documents/Forms/AllItems.aspx?id=%2Fteams%2Fo365g%5Ffistoreequipmentanddisplaysafety%5Fretfiso%2FShared%20Documents%2FDisplay%20safety%20presentation%20Finland&amp;viewid=c3843394%2Dfa00%2D4f40%2Daf92%2D119a7e82f3e3"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iweof.sharepoint.com/teams/o365g_fistoreequipmentanddisplaysafety_retfiso/Shared%20Documents/Forms/AllItems.aspx?id=%2Fteams%2Fo365g%5Ffistoreequipmentanddisplaysafety%5Fretfiso%2FShared%20Documents%2FDisplay%20safety%20presentation%20Finland&amp;viewid=c3843394%2Dfa00%2D4f40%2Daf92%2D119a7e82f3e3"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ukes.edilex.fi/fi/lainsaadanto/20040613?toc=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ukes.edilex.fi/fi/lainsaadanto/20040613?toc=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a:t>Avainperiaatteet</a:t>
            </a:r>
            <a:endParaRPr lang="en-GB" sz="1200" b="1"/>
          </a:p>
          <a:p>
            <a:pPr marL="342900" indent="-342900">
              <a:buFont typeface="Arial" panose="020B0604020202020204" pitchFamily="34" charset="0"/>
              <a:buChar char="•"/>
            </a:pPr>
            <a:r>
              <a:rPr lang="en-GB" sz="1200" b="1" err="1"/>
              <a:t>Tuotteemme</a:t>
            </a:r>
            <a:r>
              <a:rPr lang="en-GB" sz="1200" b="1"/>
              <a:t> </a:t>
            </a:r>
            <a:r>
              <a:rPr lang="en-GB" sz="1200" b="1" err="1"/>
              <a:t>kootaan</a:t>
            </a:r>
            <a:r>
              <a:rPr lang="en-GB" sz="1200" b="1"/>
              <a:t> </a:t>
            </a:r>
            <a:r>
              <a:rPr lang="en-GB" sz="1200" b="1" err="1"/>
              <a:t>aina</a:t>
            </a:r>
            <a:r>
              <a:rPr lang="en-GB" sz="1200" b="1"/>
              <a:t> </a:t>
            </a:r>
            <a:r>
              <a:rPr lang="en-GB" sz="1200" b="1" err="1"/>
              <a:t>mukana</a:t>
            </a:r>
            <a:r>
              <a:rPr lang="en-GB" sz="1200" b="1"/>
              <a:t> </a:t>
            </a:r>
            <a:r>
              <a:rPr lang="en-GB" sz="1200" b="1" err="1"/>
              <a:t>tulleiden</a:t>
            </a:r>
            <a:r>
              <a:rPr lang="en-GB" sz="1200" b="1"/>
              <a:t> </a:t>
            </a:r>
            <a:r>
              <a:rPr lang="en-GB" sz="1200" b="1" err="1"/>
              <a:t>ohjeiden</a:t>
            </a:r>
            <a:r>
              <a:rPr lang="en-GB" sz="1200" b="1"/>
              <a:t> </a:t>
            </a:r>
            <a:r>
              <a:rPr lang="en-GB" sz="1200" b="1" err="1"/>
              <a:t>mukaisesti</a:t>
            </a:r>
            <a:r>
              <a:rPr lang="en-GB" sz="1200" b="1"/>
              <a:t>.</a:t>
            </a:r>
          </a:p>
          <a:p>
            <a:pPr marL="342900" indent="-342900">
              <a:buFont typeface="Arial" panose="020B0604020202020204" pitchFamily="34" charset="0"/>
              <a:buChar char="•"/>
            </a:pPr>
            <a:r>
              <a:rPr lang="en-GB" sz="1200" b="1"/>
              <a:t>Emme tee </a:t>
            </a:r>
            <a:r>
              <a:rPr lang="en-GB" sz="1200" b="1" err="1"/>
              <a:t>tuoteratkaisuja</a:t>
            </a:r>
            <a:r>
              <a:rPr lang="en-GB" sz="1200" b="1"/>
              <a:t>, </a:t>
            </a:r>
            <a:r>
              <a:rPr lang="en-GB" sz="1200" b="1" err="1"/>
              <a:t>joita</a:t>
            </a:r>
            <a:r>
              <a:rPr lang="en-GB" sz="1200" b="1"/>
              <a:t> </a:t>
            </a:r>
            <a:r>
              <a:rPr lang="en-GB" sz="1200" b="1" err="1"/>
              <a:t>ei</a:t>
            </a:r>
            <a:r>
              <a:rPr lang="en-GB" sz="1200" b="1"/>
              <a:t> ole </a:t>
            </a:r>
            <a:r>
              <a:rPr lang="en-GB" sz="1200" b="1" err="1"/>
              <a:t>testattu</a:t>
            </a:r>
            <a:endParaRPr lang="en-GB" sz="1200" b="1"/>
          </a:p>
          <a:p>
            <a:pPr marL="342900" indent="-342900">
              <a:buFont typeface="Arial" panose="020B0604020202020204" pitchFamily="34" charset="0"/>
              <a:buChar char="•"/>
            </a:pPr>
            <a:r>
              <a:rPr lang="en-GB" sz="1200" b="1" err="1"/>
              <a:t>Käytämme</a:t>
            </a:r>
            <a:r>
              <a:rPr lang="en-GB" sz="1200" b="1"/>
              <a:t> </a:t>
            </a:r>
            <a:r>
              <a:rPr lang="en-GB" sz="1200" b="1" err="1"/>
              <a:t>aina</a:t>
            </a:r>
            <a:r>
              <a:rPr lang="en-GB" sz="1200" b="1"/>
              <a:t> </a:t>
            </a:r>
            <a:r>
              <a:rPr lang="en-GB" sz="1200" b="1" err="1"/>
              <a:t>tuotteitamme</a:t>
            </a:r>
            <a:r>
              <a:rPr lang="en-GB" sz="1200" b="1"/>
              <a:t> vain </a:t>
            </a:r>
            <a:r>
              <a:rPr lang="en-GB" sz="1200" b="1" err="1"/>
              <a:t>siihen</a:t>
            </a:r>
            <a:r>
              <a:rPr lang="en-GB" sz="1200" b="1"/>
              <a:t> </a:t>
            </a:r>
            <a:r>
              <a:rPr lang="en-GB" sz="1200" b="1" err="1"/>
              <a:t>käyttötarkoitukseen</a:t>
            </a:r>
            <a:r>
              <a:rPr lang="en-GB" sz="1200" b="1"/>
              <a:t> </a:t>
            </a:r>
            <a:r>
              <a:rPr lang="en-GB" sz="1200" b="1" err="1"/>
              <a:t>mihin</a:t>
            </a:r>
            <a:r>
              <a:rPr lang="en-GB" sz="1200" b="1"/>
              <a:t> ne </a:t>
            </a:r>
            <a:r>
              <a:rPr lang="en-GB" sz="1200" b="1" err="1"/>
              <a:t>testattu</a:t>
            </a:r>
            <a:r>
              <a:rPr lang="en-GB" sz="1200" b="1"/>
              <a:t> </a:t>
            </a:r>
            <a:r>
              <a:rPr lang="en-GB" sz="1200" b="1" err="1"/>
              <a:t>soveltuvaksi</a:t>
            </a:r>
            <a:r>
              <a:rPr lang="en-GB" sz="1200" b="1"/>
              <a:t>.</a:t>
            </a:r>
          </a:p>
          <a:p>
            <a:pPr marL="342900" marR="0" lvl="0"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err="1"/>
              <a:t>Kiinnitämme</a:t>
            </a:r>
            <a:r>
              <a:rPr lang="en-GB" sz="1200" b="1"/>
              <a:t> </a:t>
            </a:r>
            <a:r>
              <a:rPr lang="en-GB" sz="1200" b="1" err="1"/>
              <a:t>kaikki</a:t>
            </a:r>
            <a:r>
              <a:rPr lang="en-GB" sz="1200" b="1"/>
              <a:t> </a:t>
            </a:r>
            <a:r>
              <a:rPr lang="en-GB" sz="1200" b="1" err="1"/>
              <a:t>ohjeissa</a:t>
            </a:r>
            <a:r>
              <a:rPr lang="en-GB" sz="1200" b="1"/>
              <a:t> </a:t>
            </a:r>
            <a:r>
              <a:rPr lang="en-GB" sz="1200" b="1" err="1"/>
              <a:t>mainitut</a:t>
            </a:r>
            <a:r>
              <a:rPr lang="en-GB" sz="1200" b="1"/>
              <a:t> </a:t>
            </a:r>
            <a:r>
              <a:rPr lang="en-GB" sz="1200" b="1" err="1"/>
              <a:t>turvavarusteet</a:t>
            </a:r>
            <a:r>
              <a:rPr lang="en-GB" sz="1200" b="1"/>
              <a:t> </a:t>
            </a:r>
            <a:r>
              <a:rPr lang="en-GB" sz="1200" b="1" err="1"/>
              <a:t>tuotteisiin</a:t>
            </a:r>
            <a:r>
              <a:rPr lang="en-GB" sz="1200" b="1"/>
              <a:t>.</a:t>
            </a:r>
          </a:p>
          <a:p>
            <a:pPr marL="342900" indent="-342900">
              <a:buFont typeface="Arial" panose="020B0604020202020204" pitchFamily="34" charset="0"/>
              <a:buChar char="•"/>
            </a:pPr>
            <a:endParaRPr lang="en-GB" sz="1200" b="1"/>
          </a:p>
          <a:p>
            <a:endParaRPr lang="en-US"/>
          </a:p>
        </p:txBody>
      </p:sp>
      <p:sp>
        <p:nvSpPr>
          <p:cNvPr id="4" name="Slide Number Placeholder 3"/>
          <p:cNvSpPr>
            <a:spLocks noGrp="1"/>
          </p:cNvSpPr>
          <p:nvPr>
            <p:ph type="sldNum" sz="quarter" idx="5"/>
          </p:nvPr>
        </p:nvSpPr>
        <p:spPr/>
        <p:txBody>
          <a:bodyPr/>
          <a:lstStyle/>
          <a:p>
            <a:fld id="{B7FC4F5B-6136-F348-BEAF-A8E0CC8F44AA}" type="slidenum">
              <a:rPr lang="en-US" smtClean="0"/>
              <a:pPr/>
              <a:t>4</a:t>
            </a:fld>
            <a:endParaRPr lang="en-US"/>
          </a:p>
        </p:txBody>
      </p:sp>
    </p:spTree>
    <p:extLst>
      <p:ext uri="{BB962C8B-B14F-4D97-AF65-F5344CB8AC3E}">
        <p14:creationId xmlns:p14="http://schemas.microsoft.com/office/powerpoint/2010/main" val="1931419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800" b="1" err="1"/>
              <a:t>This</a:t>
            </a:r>
            <a:r>
              <a:rPr lang="fi-FI" sz="1800" b="1"/>
              <a:t> </a:t>
            </a:r>
            <a:r>
              <a:rPr lang="fi-FI" sz="1800" b="1" err="1"/>
              <a:t>mistake</a:t>
            </a:r>
            <a:r>
              <a:rPr lang="fi-FI" sz="1800" b="1"/>
              <a:t> </a:t>
            </a:r>
            <a:r>
              <a:rPr lang="fi-FI" sz="1800" b="1" err="1"/>
              <a:t>can</a:t>
            </a:r>
            <a:r>
              <a:rPr lang="fi-FI" sz="1800" b="1"/>
              <a:t> </a:t>
            </a:r>
            <a:r>
              <a:rPr lang="fi-FI" sz="1800" b="1" err="1"/>
              <a:t>lead</a:t>
            </a:r>
            <a:r>
              <a:rPr lang="fi-FI" sz="1800" b="1"/>
              <a:t> to </a:t>
            </a:r>
            <a:r>
              <a:rPr lang="fi-FI" sz="1800" b="1" err="1"/>
              <a:t>cut</a:t>
            </a:r>
            <a:r>
              <a:rPr lang="fi-FI" sz="1800" b="1"/>
              <a:t> </a:t>
            </a:r>
            <a:r>
              <a:rPr lang="fi-FI" sz="1800" b="1" err="1"/>
              <a:t>finger</a:t>
            </a:r>
            <a:r>
              <a:rPr lang="fi-FI" sz="1800" b="1"/>
              <a:t> of a </a:t>
            </a:r>
            <a:r>
              <a:rPr lang="fi-FI" sz="1800" b="1" err="1"/>
              <a:t>child</a:t>
            </a:r>
            <a:r>
              <a:rPr lang="fi-FI" sz="1800" b="1"/>
              <a:t>. </a:t>
            </a:r>
          </a:p>
          <a:p>
            <a:r>
              <a:rPr lang="fi-FI"/>
              <a:t>Esimerkki: onnettomuus jossa koneen sivussa oleva sisäänrakennettu liukukisko voi leikata reikään laitetun sormen poikki.</a:t>
            </a:r>
          </a:p>
          <a:p>
            <a:endParaRPr lang="en-US"/>
          </a:p>
        </p:txBody>
      </p:sp>
      <p:sp>
        <p:nvSpPr>
          <p:cNvPr id="4" name="Slide Number Placeholder 3"/>
          <p:cNvSpPr>
            <a:spLocks noGrp="1"/>
          </p:cNvSpPr>
          <p:nvPr>
            <p:ph type="sldNum" sz="quarter" idx="5"/>
          </p:nvPr>
        </p:nvSpPr>
        <p:spPr/>
        <p:txBody>
          <a:bodyPr/>
          <a:lstStyle/>
          <a:p>
            <a:fld id="{B7FC4F5B-6136-F348-BEAF-A8E0CC8F44AA}" type="slidenum">
              <a:rPr lang="en-US" smtClean="0"/>
              <a:pPr/>
              <a:t>13</a:t>
            </a:fld>
            <a:endParaRPr lang="en-US"/>
          </a:p>
        </p:txBody>
      </p:sp>
    </p:spTree>
    <p:extLst>
      <p:ext uri="{BB962C8B-B14F-4D97-AF65-F5344CB8AC3E}">
        <p14:creationId xmlns:p14="http://schemas.microsoft.com/office/powerpoint/2010/main" val="2137195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800" b="1" err="1"/>
              <a:t>This</a:t>
            </a:r>
            <a:r>
              <a:rPr lang="fi-FI" sz="1800" b="1"/>
              <a:t> </a:t>
            </a:r>
            <a:r>
              <a:rPr lang="fi-FI" sz="1800" b="1" err="1"/>
              <a:t>mistake</a:t>
            </a:r>
            <a:r>
              <a:rPr lang="fi-FI" sz="1800" b="1"/>
              <a:t> </a:t>
            </a:r>
            <a:r>
              <a:rPr lang="fi-FI" sz="1800" b="1" err="1"/>
              <a:t>can</a:t>
            </a:r>
            <a:r>
              <a:rPr lang="fi-FI" sz="1800" b="1"/>
              <a:t> </a:t>
            </a:r>
            <a:r>
              <a:rPr lang="fi-FI" sz="1800" b="1" err="1"/>
              <a:t>lead</a:t>
            </a:r>
            <a:r>
              <a:rPr lang="fi-FI" sz="1800" b="1"/>
              <a:t> to a </a:t>
            </a:r>
            <a:r>
              <a:rPr lang="fi-FI" sz="1800" b="1" err="1"/>
              <a:t>cut</a:t>
            </a:r>
            <a:r>
              <a:rPr lang="fi-FI" sz="1800" b="1"/>
              <a:t> </a:t>
            </a:r>
            <a:r>
              <a:rPr lang="fi-FI" sz="1800" b="1" err="1"/>
              <a:t>finger</a:t>
            </a:r>
            <a:r>
              <a:rPr lang="fi-FI" sz="1800" b="1"/>
              <a:t> of a child. </a:t>
            </a:r>
          </a:p>
          <a:p>
            <a:r>
              <a:rPr lang="fi-FI"/>
              <a:t>Esimerkki: onnettomuus jossa kone leikkaa reikään laitetun sormen poikki.</a:t>
            </a:r>
          </a:p>
          <a:p>
            <a:endParaRPr lang="en-US"/>
          </a:p>
        </p:txBody>
      </p:sp>
      <p:sp>
        <p:nvSpPr>
          <p:cNvPr id="4" name="Slide Number Placeholder 3"/>
          <p:cNvSpPr>
            <a:spLocks noGrp="1"/>
          </p:cNvSpPr>
          <p:nvPr>
            <p:ph type="sldNum" sz="quarter" idx="5"/>
          </p:nvPr>
        </p:nvSpPr>
        <p:spPr/>
        <p:txBody>
          <a:bodyPr/>
          <a:lstStyle/>
          <a:p>
            <a:fld id="{B7FC4F5B-6136-F348-BEAF-A8E0CC8F44AA}" type="slidenum">
              <a:rPr lang="en-US" smtClean="0"/>
              <a:pPr/>
              <a:t>14</a:t>
            </a:fld>
            <a:endParaRPr lang="en-US"/>
          </a:p>
        </p:txBody>
      </p:sp>
    </p:spTree>
    <p:extLst>
      <p:ext uri="{BB962C8B-B14F-4D97-AF65-F5344CB8AC3E}">
        <p14:creationId xmlns:p14="http://schemas.microsoft.com/office/powerpoint/2010/main" val="2983570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5765" marR="479425" indent="-177800">
              <a:lnSpc>
                <a:spcPct val="116700"/>
              </a:lnSpc>
              <a:spcBef>
                <a:spcPts val="565"/>
              </a:spcBef>
              <a:buChar char="•"/>
              <a:tabLst>
                <a:tab pos="406400" algn="l"/>
              </a:tabLst>
            </a:pPr>
            <a:r>
              <a:rPr lang="en-US" sz="1200" b="1" spc="-5">
                <a:solidFill>
                  <a:srgbClr val="231F20"/>
                </a:solidFill>
                <a:latin typeface="Noto IKEA Latin" panose="020B0502040504020204" pitchFamily="34" charset="0"/>
                <a:cs typeface="Verdana IKEA"/>
              </a:rPr>
              <a:t>Never put lamps </a:t>
            </a:r>
            <a:r>
              <a:rPr lang="en-US" sz="1200" b="1">
                <a:solidFill>
                  <a:srgbClr val="231F20"/>
                </a:solidFill>
                <a:latin typeface="Noto IKEA Latin" panose="020B0502040504020204" pitchFamily="34" charset="0"/>
                <a:cs typeface="Verdana IKEA"/>
              </a:rPr>
              <a:t>or </a:t>
            </a:r>
            <a:r>
              <a:rPr lang="en-US" sz="1200" b="1" spc="-5">
                <a:solidFill>
                  <a:srgbClr val="231F20"/>
                </a:solidFill>
                <a:latin typeface="Noto IKEA Latin" panose="020B0502040504020204" pitchFamily="34" charset="0"/>
                <a:cs typeface="Verdana IKEA"/>
              </a:rPr>
              <a:t>light </a:t>
            </a:r>
            <a:r>
              <a:rPr lang="en-US" sz="1200" b="1">
                <a:solidFill>
                  <a:srgbClr val="231F20"/>
                </a:solidFill>
                <a:latin typeface="Noto IKEA Latin" panose="020B0502040504020204" pitchFamily="34" charset="0"/>
                <a:cs typeface="Verdana IKEA"/>
              </a:rPr>
              <a:t>sources </a:t>
            </a:r>
            <a:r>
              <a:rPr lang="en-US" sz="1200" b="1" i="1" spc="-5">
                <a:solidFill>
                  <a:srgbClr val="231F20"/>
                </a:solidFill>
                <a:latin typeface="Noto IKEA Latin" panose="020B0502040504020204" pitchFamily="34" charset="0"/>
                <a:cs typeface="Verdana IKEA"/>
              </a:rPr>
              <a:t>within </a:t>
            </a:r>
            <a:r>
              <a:rPr lang="en-US" sz="1200" b="1" i="1">
                <a:solidFill>
                  <a:srgbClr val="231F20"/>
                </a:solidFill>
                <a:latin typeface="Noto IKEA Latin" panose="020B0502040504020204" pitchFamily="34" charset="0"/>
                <a:cs typeface="Verdana IKEA"/>
              </a:rPr>
              <a:t>reach </a:t>
            </a:r>
            <a:r>
              <a:rPr lang="en-US" sz="1200" b="1">
                <a:solidFill>
                  <a:srgbClr val="231F20"/>
                </a:solidFill>
                <a:latin typeface="Noto IKEA Latin" panose="020B0502040504020204" pitchFamily="34" charset="0"/>
                <a:cs typeface="Verdana IKEA"/>
              </a:rPr>
              <a:t>of </a:t>
            </a:r>
            <a:r>
              <a:rPr lang="en-US" sz="1200" b="1" spc="-340">
                <a:solidFill>
                  <a:srgbClr val="231F20"/>
                </a:solidFill>
                <a:latin typeface="Noto IKEA Latin" panose="020B0502040504020204" pitchFamily="34" charset="0"/>
                <a:cs typeface="Verdana IKEA"/>
              </a:rPr>
              <a:t> </a:t>
            </a:r>
            <a:r>
              <a:rPr lang="en-US" sz="1200" b="1" spc="-5">
                <a:solidFill>
                  <a:srgbClr val="231F20"/>
                </a:solidFill>
                <a:latin typeface="Noto IKEA Latin" panose="020B0502040504020204" pitchFamily="34" charset="0"/>
                <a:cs typeface="Verdana IKEA"/>
              </a:rPr>
              <a:t>the </a:t>
            </a:r>
            <a:r>
              <a:rPr lang="en-US" sz="1200" b="1">
                <a:solidFill>
                  <a:srgbClr val="231F20"/>
                </a:solidFill>
                <a:latin typeface="Noto IKEA Latin" panose="020B0502040504020204" pitchFamily="34" charset="0"/>
                <a:cs typeface="Verdana IKEA"/>
              </a:rPr>
              <a:t>cot,</a:t>
            </a:r>
            <a:r>
              <a:rPr lang="en-US" sz="1200" b="1" spc="-5">
                <a:solidFill>
                  <a:srgbClr val="231F20"/>
                </a:solidFill>
                <a:latin typeface="Noto IKEA Latin" panose="020B0502040504020204" pitchFamily="34" charset="0"/>
                <a:cs typeface="Verdana IKEA"/>
              </a:rPr>
              <a:t> even </a:t>
            </a:r>
            <a:r>
              <a:rPr lang="en-US" sz="1200" b="1">
                <a:solidFill>
                  <a:srgbClr val="231F20"/>
                </a:solidFill>
                <a:latin typeface="Noto IKEA Latin" panose="020B0502040504020204" pitchFamily="34" charset="0"/>
                <a:cs typeface="Verdana IKEA"/>
              </a:rPr>
              <a:t>child-safe </a:t>
            </a:r>
            <a:r>
              <a:rPr lang="en-US" sz="1200" b="1" spc="-5">
                <a:solidFill>
                  <a:srgbClr val="231F20"/>
                </a:solidFill>
                <a:latin typeface="Noto IKEA Latin" panose="020B0502040504020204" pitchFamily="34" charset="0"/>
                <a:cs typeface="Verdana IKEA"/>
              </a:rPr>
              <a:t>lighting.</a:t>
            </a:r>
            <a:endParaRPr lang="en-US" sz="1200" b="1">
              <a:latin typeface="Noto IKEA Latin" panose="020B0502040504020204" pitchFamily="34" charset="0"/>
              <a:cs typeface="Verdana IKEA"/>
            </a:endParaRPr>
          </a:p>
          <a:p>
            <a:pPr marL="405765" marR="482600" indent="-177800">
              <a:lnSpc>
                <a:spcPct val="116700"/>
              </a:lnSpc>
              <a:spcBef>
                <a:spcPts val="570"/>
              </a:spcBef>
              <a:buChar char="•"/>
              <a:tabLst>
                <a:tab pos="406400" algn="l"/>
              </a:tabLst>
            </a:pPr>
            <a:r>
              <a:rPr lang="en-US" sz="1200" spc="-5">
                <a:solidFill>
                  <a:srgbClr val="231F20"/>
                </a:solidFill>
                <a:highlight>
                  <a:srgbClr val="FFFF00"/>
                </a:highlight>
                <a:latin typeface="Noto IKEA Latin" panose="020B0502040504020204" pitchFamily="34" charset="0"/>
                <a:cs typeface="Verdana IKEA"/>
              </a:rPr>
              <a:t>Never </a:t>
            </a:r>
            <a:r>
              <a:rPr lang="en-US" sz="1200" spc="-10">
                <a:solidFill>
                  <a:srgbClr val="231F20"/>
                </a:solidFill>
                <a:highlight>
                  <a:srgbClr val="FFFF00"/>
                </a:highlight>
                <a:latin typeface="Noto IKEA Latin" panose="020B0502040504020204" pitchFamily="34" charset="0"/>
                <a:cs typeface="Verdana IKEA"/>
              </a:rPr>
              <a:t>leave </a:t>
            </a:r>
            <a:r>
              <a:rPr lang="en-US" sz="1200" spc="-5">
                <a:solidFill>
                  <a:srgbClr val="231F20"/>
                </a:solidFill>
                <a:highlight>
                  <a:srgbClr val="FFFF00"/>
                </a:highlight>
                <a:latin typeface="Noto IKEA Latin" panose="020B0502040504020204" pitchFamily="34" charset="0"/>
                <a:cs typeface="Verdana IKEA"/>
              </a:rPr>
              <a:t>loose </a:t>
            </a:r>
            <a:r>
              <a:rPr lang="en-US" sz="1200">
                <a:solidFill>
                  <a:srgbClr val="231F20"/>
                </a:solidFill>
                <a:highlight>
                  <a:srgbClr val="FFFF00"/>
                </a:highlight>
                <a:latin typeface="Noto IKEA Latin" panose="020B0502040504020204" pitchFamily="34" charset="0"/>
                <a:cs typeface="Verdana IKEA"/>
              </a:rPr>
              <a:t>cords or curtains </a:t>
            </a:r>
            <a:r>
              <a:rPr lang="en-US" sz="1200" spc="-5">
                <a:solidFill>
                  <a:srgbClr val="231F20"/>
                </a:solidFill>
                <a:highlight>
                  <a:srgbClr val="FFFF00"/>
                </a:highlight>
                <a:latin typeface="Noto IKEA Latin" panose="020B0502040504020204" pitchFamily="34" charset="0"/>
                <a:cs typeface="Verdana IKEA"/>
              </a:rPr>
              <a:t>within </a:t>
            </a:r>
            <a:r>
              <a:rPr lang="en-US" sz="1200">
                <a:solidFill>
                  <a:srgbClr val="231F20"/>
                </a:solidFill>
                <a:highlight>
                  <a:srgbClr val="FFFF00"/>
                </a:highlight>
                <a:latin typeface="Noto IKEA Latin" panose="020B0502040504020204" pitchFamily="34" charset="0"/>
                <a:cs typeface="Verdana IKEA"/>
              </a:rPr>
              <a:t>reach </a:t>
            </a:r>
            <a:r>
              <a:rPr lang="en-US" sz="1200" spc="-340">
                <a:solidFill>
                  <a:srgbClr val="231F20"/>
                </a:solidFill>
                <a:highlight>
                  <a:srgbClr val="FFFF00"/>
                </a:highlight>
                <a:latin typeface="Noto IKEA Latin" panose="020B0502040504020204" pitchFamily="34" charset="0"/>
                <a:cs typeface="Verdana IKEA"/>
              </a:rPr>
              <a:t> </a:t>
            </a:r>
            <a:r>
              <a:rPr lang="en-US" sz="1200">
                <a:solidFill>
                  <a:srgbClr val="231F20"/>
                </a:solidFill>
                <a:highlight>
                  <a:srgbClr val="FFFF00"/>
                </a:highlight>
                <a:latin typeface="Noto IKEA Latin" panose="020B0502040504020204" pitchFamily="34" charset="0"/>
                <a:cs typeface="Verdana IKEA"/>
              </a:rPr>
              <a:t>of</a:t>
            </a:r>
            <a:r>
              <a:rPr lang="en-US" sz="1200" spc="-5">
                <a:solidFill>
                  <a:srgbClr val="231F20"/>
                </a:solidFill>
                <a:highlight>
                  <a:srgbClr val="FFFF00"/>
                </a:highlight>
                <a:latin typeface="Noto IKEA Latin" panose="020B0502040504020204" pitchFamily="34" charset="0"/>
                <a:cs typeface="Verdana IKEA"/>
              </a:rPr>
              <a:t> the </a:t>
            </a:r>
            <a:r>
              <a:rPr lang="en-US" sz="1200">
                <a:solidFill>
                  <a:srgbClr val="231F20"/>
                </a:solidFill>
                <a:highlight>
                  <a:srgbClr val="FFFF00"/>
                </a:highlight>
                <a:latin typeface="Noto IKEA Latin" panose="020B0502040504020204" pitchFamily="34" charset="0"/>
                <a:cs typeface="Verdana IKEA"/>
              </a:rPr>
              <a:t>cot.</a:t>
            </a:r>
            <a:r>
              <a:rPr lang="en-US" sz="1200" spc="-5">
                <a:solidFill>
                  <a:srgbClr val="231F20"/>
                </a:solidFill>
                <a:highlight>
                  <a:srgbClr val="FFFF00"/>
                </a:highlight>
                <a:latin typeface="Noto IKEA Latin" panose="020B0502040504020204" pitchFamily="34" charset="0"/>
                <a:cs typeface="Verdana IKEA"/>
              </a:rPr>
              <a:t> They</a:t>
            </a:r>
            <a:r>
              <a:rPr lang="en-US" sz="1200">
                <a:solidFill>
                  <a:srgbClr val="231F20"/>
                </a:solidFill>
                <a:highlight>
                  <a:srgbClr val="FFFF00"/>
                </a:highlight>
                <a:latin typeface="Noto IKEA Latin" panose="020B0502040504020204" pitchFamily="34" charset="0"/>
                <a:cs typeface="Verdana IKEA"/>
              </a:rPr>
              <a:t> are</a:t>
            </a:r>
            <a:r>
              <a:rPr lang="en-US" sz="1200" spc="-5">
                <a:solidFill>
                  <a:srgbClr val="231F20"/>
                </a:solidFill>
                <a:highlight>
                  <a:srgbClr val="FFFF00"/>
                </a:highlight>
                <a:latin typeface="Noto IKEA Latin" panose="020B0502040504020204" pitchFamily="34" charset="0"/>
                <a:cs typeface="Verdana IKEA"/>
              </a:rPr>
              <a:t> </a:t>
            </a:r>
            <a:r>
              <a:rPr lang="en-US" sz="1200">
                <a:solidFill>
                  <a:srgbClr val="231F20"/>
                </a:solidFill>
                <a:highlight>
                  <a:srgbClr val="FFFF00"/>
                </a:highlight>
                <a:latin typeface="Noto IKEA Latin" panose="020B0502040504020204" pitchFamily="34" charset="0"/>
                <a:cs typeface="Verdana IKEA"/>
              </a:rPr>
              <a:t>a</a:t>
            </a:r>
            <a:r>
              <a:rPr lang="en-US" sz="1200" spc="-5">
                <a:solidFill>
                  <a:srgbClr val="231F20"/>
                </a:solidFill>
                <a:highlight>
                  <a:srgbClr val="FFFF00"/>
                </a:highlight>
                <a:latin typeface="Noto IKEA Latin" panose="020B0502040504020204" pitchFamily="34" charset="0"/>
                <a:cs typeface="Verdana IKEA"/>
              </a:rPr>
              <a:t> strangulation </a:t>
            </a:r>
            <a:r>
              <a:rPr lang="en-US" sz="1200">
                <a:solidFill>
                  <a:srgbClr val="231F20"/>
                </a:solidFill>
                <a:highlight>
                  <a:srgbClr val="FFFF00"/>
                </a:highlight>
                <a:latin typeface="Noto IKEA Latin" panose="020B0502040504020204" pitchFamily="34" charset="0"/>
                <a:cs typeface="Verdana IKEA"/>
              </a:rPr>
              <a:t>hazard.</a:t>
            </a:r>
            <a:r>
              <a:rPr lang="en-US" sz="1200" b="1">
                <a:highlight>
                  <a:srgbClr val="FFFF00"/>
                </a:highlight>
                <a:latin typeface="Noto IKEA Latin" panose="020B0502040504020204" pitchFamily="34" charset="0"/>
              </a:rPr>
              <a:t> Cords, tapes and loops need to be out of reach</a:t>
            </a:r>
            <a:r>
              <a:rPr lang="en-US" sz="1200">
                <a:highlight>
                  <a:srgbClr val="FFFF00"/>
                </a:highlight>
                <a:latin typeface="Noto IKEA Latin" panose="020B0502040504020204" pitchFamily="34" charset="0"/>
              </a:rPr>
              <a:t> for small children even if fastened to the wall.</a:t>
            </a:r>
            <a:endParaRPr lang="en-US" sz="1200">
              <a:highlight>
                <a:srgbClr val="FFFF00"/>
              </a:highlight>
              <a:latin typeface="Noto IKEA Latin" panose="020B0502040504020204" pitchFamily="34" charset="0"/>
              <a:cs typeface="Verdana IKEA"/>
            </a:endParaRPr>
          </a:p>
          <a:p>
            <a:pPr marL="405765" marR="300355" indent="-177800">
              <a:lnSpc>
                <a:spcPct val="116700"/>
              </a:lnSpc>
              <a:spcBef>
                <a:spcPts val="565"/>
              </a:spcBef>
              <a:buChar char="•"/>
              <a:tabLst>
                <a:tab pos="406400" algn="l"/>
              </a:tabLst>
            </a:pPr>
            <a:r>
              <a:rPr lang="en-US" sz="1200">
                <a:solidFill>
                  <a:srgbClr val="231F20"/>
                </a:solidFill>
                <a:latin typeface="Noto IKEA Latin" panose="020B0502040504020204" pitchFamily="34" charset="0"/>
                <a:cs typeface="Verdana IKEA"/>
              </a:rPr>
              <a:t>Do</a:t>
            </a:r>
            <a:r>
              <a:rPr lang="en-US" sz="1200" spc="-10">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not</a:t>
            </a:r>
            <a:r>
              <a:rPr lang="en-US" sz="1200" spc="-10">
                <a:solidFill>
                  <a:srgbClr val="231F20"/>
                </a:solidFill>
                <a:latin typeface="Noto IKEA Latin" panose="020B0502040504020204" pitchFamily="34" charset="0"/>
                <a:cs typeface="Verdana IKEA"/>
              </a:rPr>
              <a:t> </a:t>
            </a:r>
            <a:r>
              <a:rPr lang="en-US" sz="1200" spc="-5">
                <a:solidFill>
                  <a:srgbClr val="231F20"/>
                </a:solidFill>
                <a:latin typeface="Noto IKEA Latin" panose="020B0502040504020204" pitchFamily="34" charset="0"/>
                <a:cs typeface="Verdana IKEA"/>
              </a:rPr>
              <a:t>place </a:t>
            </a:r>
            <a:r>
              <a:rPr lang="en-US" sz="1200">
                <a:solidFill>
                  <a:srgbClr val="231F20"/>
                </a:solidFill>
                <a:latin typeface="Noto IKEA Latin" panose="020B0502040504020204" pitchFamily="34" charset="0"/>
                <a:cs typeface="Verdana IKEA"/>
              </a:rPr>
              <a:t>furniture</a:t>
            </a:r>
            <a:r>
              <a:rPr lang="en-US" sz="1200" spc="-10">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near</a:t>
            </a:r>
            <a:r>
              <a:rPr lang="en-US" sz="1200" spc="-10">
                <a:solidFill>
                  <a:srgbClr val="231F20"/>
                </a:solidFill>
                <a:latin typeface="Noto IKEA Latin" panose="020B0502040504020204" pitchFamily="34" charset="0"/>
                <a:cs typeface="Verdana IKEA"/>
              </a:rPr>
              <a:t> </a:t>
            </a:r>
            <a:r>
              <a:rPr lang="en-US" sz="1200" spc="-5">
                <a:solidFill>
                  <a:srgbClr val="231F20"/>
                </a:solidFill>
                <a:latin typeface="Noto IKEA Latin" panose="020B0502040504020204" pitchFamily="34" charset="0"/>
                <a:cs typeface="Verdana IKEA"/>
              </a:rPr>
              <a:t>the </a:t>
            </a:r>
            <a:r>
              <a:rPr lang="en-US" sz="1200">
                <a:solidFill>
                  <a:srgbClr val="231F20"/>
                </a:solidFill>
                <a:latin typeface="Noto IKEA Latin" panose="020B0502040504020204" pitchFamily="34" charset="0"/>
                <a:cs typeface="Verdana IKEA"/>
              </a:rPr>
              <a:t>cot</a:t>
            </a:r>
            <a:r>
              <a:rPr lang="en-US" sz="1200" spc="-10">
                <a:solidFill>
                  <a:srgbClr val="231F20"/>
                </a:solidFill>
                <a:latin typeface="Noto IKEA Latin" panose="020B0502040504020204" pitchFamily="34" charset="0"/>
                <a:cs typeface="Verdana IKEA"/>
              </a:rPr>
              <a:t> </a:t>
            </a:r>
            <a:r>
              <a:rPr lang="en-US" sz="1200" spc="-5">
                <a:solidFill>
                  <a:srgbClr val="231F20"/>
                </a:solidFill>
                <a:latin typeface="Noto IKEA Latin" panose="020B0502040504020204" pitchFamily="34" charset="0"/>
                <a:cs typeface="Verdana IKEA"/>
              </a:rPr>
              <a:t>that</a:t>
            </a:r>
            <a:r>
              <a:rPr lang="en-US" sz="1200" spc="-10">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a</a:t>
            </a:r>
            <a:r>
              <a:rPr lang="en-US" sz="1200" spc="-5">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child</a:t>
            </a:r>
            <a:r>
              <a:rPr lang="en-US" sz="1200" spc="-10">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can </a:t>
            </a:r>
            <a:r>
              <a:rPr lang="en-US" sz="1200" spc="-335">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use as a step from </a:t>
            </a:r>
            <a:r>
              <a:rPr lang="en-US" sz="1200" spc="-5">
                <a:solidFill>
                  <a:srgbClr val="231F20"/>
                </a:solidFill>
                <a:latin typeface="Noto IKEA Latin" panose="020B0502040504020204" pitchFamily="34" charset="0"/>
                <a:cs typeface="Verdana IKEA"/>
              </a:rPr>
              <a:t>inside the </a:t>
            </a:r>
            <a:r>
              <a:rPr lang="en-US" sz="1200">
                <a:solidFill>
                  <a:srgbClr val="231F20"/>
                </a:solidFill>
                <a:latin typeface="Noto IKEA Latin" panose="020B0502040504020204" pitchFamily="34" charset="0"/>
                <a:cs typeface="Verdana IKEA"/>
              </a:rPr>
              <a:t>cot, so </a:t>
            </a:r>
            <a:r>
              <a:rPr lang="en-US" sz="1200" spc="-5">
                <a:solidFill>
                  <a:srgbClr val="231F20"/>
                </a:solidFill>
                <a:latin typeface="Noto IKEA Latin" panose="020B0502040504020204" pitchFamily="34" charset="0"/>
                <a:cs typeface="Verdana IKEA"/>
              </a:rPr>
              <a:t>they </a:t>
            </a:r>
            <a:r>
              <a:rPr lang="en-US" sz="1200">
                <a:solidFill>
                  <a:srgbClr val="231F20"/>
                </a:solidFill>
                <a:latin typeface="Noto IKEA Latin" panose="020B0502040504020204" pitchFamily="34" charset="0"/>
                <a:cs typeface="Verdana IKEA"/>
              </a:rPr>
              <a:t>could </a:t>
            </a:r>
            <a:r>
              <a:rPr lang="en-US" sz="1200" spc="5">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climb</a:t>
            </a:r>
            <a:r>
              <a:rPr lang="en-US" sz="1200" spc="-5">
                <a:solidFill>
                  <a:srgbClr val="231F20"/>
                </a:solidFill>
                <a:latin typeface="Noto IKEA Latin" panose="020B0502040504020204" pitchFamily="34" charset="0"/>
                <a:cs typeface="Verdana IKEA"/>
              </a:rPr>
              <a:t> over the</a:t>
            </a:r>
            <a:r>
              <a:rPr lang="en-US" sz="1200">
                <a:solidFill>
                  <a:srgbClr val="231F20"/>
                </a:solidFill>
                <a:latin typeface="Noto IKEA Latin" panose="020B0502040504020204" pitchFamily="34" charset="0"/>
                <a:cs typeface="Verdana IKEA"/>
              </a:rPr>
              <a:t> edge</a:t>
            </a:r>
            <a:r>
              <a:rPr lang="en-US" sz="1200" spc="-5">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and fall</a:t>
            </a:r>
            <a:r>
              <a:rPr lang="en-US" sz="1200" spc="-5">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out.</a:t>
            </a:r>
            <a:endParaRPr lang="en-US" sz="1200">
              <a:latin typeface="Noto IKEA Latin" panose="020B0502040504020204" pitchFamily="34" charset="0"/>
              <a:cs typeface="Verdana IKEA"/>
            </a:endParaRPr>
          </a:p>
          <a:p>
            <a:pPr marL="406400" indent="-178435">
              <a:lnSpc>
                <a:spcPct val="100000"/>
              </a:lnSpc>
              <a:spcBef>
                <a:spcPts val="765"/>
              </a:spcBef>
              <a:buChar char="•"/>
              <a:tabLst>
                <a:tab pos="406400" algn="l"/>
              </a:tabLst>
            </a:pPr>
            <a:r>
              <a:rPr lang="en-US" sz="1200">
                <a:solidFill>
                  <a:srgbClr val="231F20"/>
                </a:solidFill>
                <a:latin typeface="Noto IKEA Latin" panose="020B0502040504020204" pitchFamily="34" charset="0"/>
                <a:cs typeface="Verdana IKEA"/>
              </a:rPr>
              <a:t>Do</a:t>
            </a:r>
            <a:r>
              <a:rPr lang="en-US" sz="1200" spc="-10">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not</a:t>
            </a:r>
            <a:r>
              <a:rPr lang="en-US" sz="1200" spc="-5">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hang</a:t>
            </a:r>
            <a:r>
              <a:rPr lang="en-US" sz="1200" spc="-5">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hooks</a:t>
            </a:r>
            <a:r>
              <a:rPr lang="en-US" sz="1200" spc="-5">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or</a:t>
            </a:r>
            <a:r>
              <a:rPr lang="en-US" sz="1200" spc="-5">
                <a:solidFill>
                  <a:srgbClr val="231F20"/>
                </a:solidFill>
                <a:latin typeface="Noto IKEA Latin" panose="020B0502040504020204" pitchFamily="34" charset="0"/>
                <a:cs typeface="Verdana IKEA"/>
              </a:rPr>
              <a:t> anything</a:t>
            </a:r>
            <a:r>
              <a:rPr lang="en-US" sz="1200" spc="-10">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else</a:t>
            </a:r>
            <a:r>
              <a:rPr lang="en-US" sz="1200" spc="-5">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on</a:t>
            </a:r>
            <a:r>
              <a:rPr lang="en-US" sz="1200" spc="-5">
                <a:solidFill>
                  <a:srgbClr val="231F20"/>
                </a:solidFill>
                <a:latin typeface="Noto IKEA Latin" panose="020B0502040504020204" pitchFamily="34" charset="0"/>
                <a:cs typeface="Verdana IKEA"/>
              </a:rPr>
              <a:t> the </a:t>
            </a:r>
            <a:r>
              <a:rPr lang="en-US" sz="1200">
                <a:solidFill>
                  <a:srgbClr val="231F20"/>
                </a:solidFill>
                <a:latin typeface="Noto IKEA Latin" panose="020B0502040504020204" pitchFamily="34" charset="0"/>
                <a:cs typeface="Verdana IKEA"/>
              </a:rPr>
              <a:t>cot</a:t>
            </a:r>
            <a:endParaRPr lang="en-US" sz="1200">
              <a:latin typeface="Noto IKEA Latin" panose="020B0502040504020204" pitchFamily="34" charset="0"/>
              <a:cs typeface="Verdana IKEA"/>
            </a:endParaRPr>
          </a:p>
          <a:p>
            <a:pPr marL="405765" marR="337185">
              <a:lnSpc>
                <a:spcPct val="116700"/>
              </a:lnSpc>
            </a:pPr>
            <a:r>
              <a:rPr lang="en-US" sz="1200">
                <a:solidFill>
                  <a:srgbClr val="231F20"/>
                </a:solidFill>
                <a:latin typeface="Noto IKEA Latin" panose="020B0502040504020204" pitchFamily="34" charset="0"/>
                <a:cs typeface="Verdana IKEA"/>
              </a:rPr>
              <a:t>– </a:t>
            </a:r>
            <a:r>
              <a:rPr lang="en-US" sz="1200" spc="-5" err="1">
                <a:solidFill>
                  <a:srgbClr val="231F20"/>
                </a:solidFill>
                <a:latin typeface="Noto IKEA Latin" panose="020B0502040504020204" pitchFamily="34" charset="0"/>
                <a:cs typeface="Verdana IKEA"/>
              </a:rPr>
              <a:t>pyjamas</a:t>
            </a:r>
            <a:r>
              <a:rPr lang="en-US" sz="1200" spc="-5">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can </a:t>
            </a:r>
            <a:r>
              <a:rPr lang="en-US" sz="1200" spc="-5">
                <a:solidFill>
                  <a:srgbClr val="231F20"/>
                </a:solidFill>
                <a:latin typeface="Noto IKEA Latin" panose="020B0502040504020204" pitchFamily="34" charset="0"/>
                <a:cs typeface="Verdana IKEA"/>
              </a:rPr>
              <a:t>get </a:t>
            </a:r>
            <a:r>
              <a:rPr lang="en-US" sz="1200">
                <a:solidFill>
                  <a:srgbClr val="231F20"/>
                </a:solidFill>
                <a:latin typeface="Noto IKEA Latin" panose="020B0502040504020204" pitchFamily="34" charset="0"/>
                <a:cs typeface="Verdana IKEA"/>
              </a:rPr>
              <a:t>caught </a:t>
            </a:r>
            <a:r>
              <a:rPr lang="en-US" sz="1200" spc="-5">
                <a:solidFill>
                  <a:srgbClr val="231F20"/>
                </a:solidFill>
                <a:latin typeface="Noto IKEA Latin" panose="020B0502040504020204" pitchFamily="34" charset="0"/>
                <a:cs typeface="Verdana IKEA"/>
              </a:rPr>
              <a:t>while </a:t>
            </a:r>
            <a:r>
              <a:rPr lang="en-US" sz="1200">
                <a:solidFill>
                  <a:srgbClr val="231F20"/>
                </a:solidFill>
                <a:latin typeface="Noto IKEA Latin" panose="020B0502040504020204" pitchFamily="34" charset="0"/>
                <a:cs typeface="Verdana IKEA"/>
              </a:rPr>
              <a:t>a child </a:t>
            </a:r>
            <a:r>
              <a:rPr lang="en-US" sz="1200" spc="-5">
                <a:solidFill>
                  <a:srgbClr val="231F20"/>
                </a:solidFill>
                <a:latin typeface="Noto IKEA Latin" panose="020B0502040504020204" pitchFamily="34" charset="0"/>
                <a:cs typeface="Verdana IKEA"/>
              </a:rPr>
              <a:t>is </a:t>
            </a:r>
            <a:r>
              <a:rPr lang="en-US" sz="1200">
                <a:solidFill>
                  <a:srgbClr val="231F20"/>
                </a:solidFill>
                <a:latin typeface="Noto IKEA Latin" panose="020B0502040504020204" pitchFamily="34" charset="0"/>
                <a:cs typeface="Verdana IKEA"/>
              </a:rPr>
              <a:t>climbing </a:t>
            </a:r>
            <a:r>
              <a:rPr lang="en-US" sz="1200" spc="-340">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out</a:t>
            </a:r>
            <a:r>
              <a:rPr lang="en-US" sz="1200" spc="-5">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of </a:t>
            </a:r>
            <a:r>
              <a:rPr lang="en-US" sz="1200" spc="-5">
                <a:solidFill>
                  <a:srgbClr val="231F20"/>
                </a:solidFill>
                <a:latin typeface="Noto IKEA Latin" panose="020B0502040504020204" pitchFamily="34" charset="0"/>
                <a:cs typeface="Verdana IKEA"/>
              </a:rPr>
              <a:t>the </a:t>
            </a:r>
            <a:r>
              <a:rPr lang="en-US" sz="1200">
                <a:solidFill>
                  <a:srgbClr val="231F20"/>
                </a:solidFill>
                <a:latin typeface="Noto IKEA Latin" panose="020B0502040504020204" pitchFamily="34" charset="0"/>
                <a:cs typeface="Verdana IKEA"/>
              </a:rPr>
              <a:t>cot. </a:t>
            </a:r>
            <a:r>
              <a:rPr lang="en-US" sz="1200" spc="-5">
                <a:solidFill>
                  <a:srgbClr val="231F20"/>
                </a:solidFill>
                <a:latin typeface="Noto IKEA Latin" panose="020B0502040504020204" pitchFamily="34" charset="0"/>
                <a:cs typeface="Verdana IKEA"/>
              </a:rPr>
              <a:t>This is </a:t>
            </a:r>
            <a:r>
              <a:rPr lang="en-US" sz="1200">
                <a:solidFill>
                  <a:srgbClr val="231F20"/>
                </a:solidFill>
                <a:latin typeface="Noto IKEA Latin" panose="020B0502040504020204" pitchFamily="34" charset="0"/>
                <a:cs typeface="Verdana IKEA"/>
              </a:rPr>
              <a:t>a</a:t>
            </a:r>
            <a:r>
              <a:rPr lang="en-US" sz="1200" spc="-5">
                <a:solidFill>
                  <a:srgbClr val="231F20"/>
                </a:solidFill>
                <a:latin typeface="Noto IKEA Latin" panose="020B0502040504020204" pitchFamily="34" charset="0"/>
                <a:cs typeface="Verdana IKEA"/>
              </a:rPr>
              <a:t> strangulation</a:t>
            </a:r>
            <a:r>
              <a:rPr lang="en-US" sz="1200">
                <a:solidFill>
                  <a:srgbClr val="231F20"/>
                </a:solidFill>
                <a:latin typeface="Noto IKEA Latin" panose="020B0502040504020204" pitchFamily="34" charset="0"/>
                <a:cs typeface="Verdana IKEA"/>
              </a:rPr>
              <a:t> risk.</a:t>
            </a:r>
            <a:endParaRPr lang="en-US" sz="1200">
              <a:latin typeface="Noto IKEA Latin" panose="020B0502040504020204" pitchFamily="34" charset="0"/>
              <a:cs typeface="Verdana IKEA"/>
            </a:endParaRPr>
          </a:p>
          <a:p>
            <a:pPr marL="405765" marR="278765" indent="-177800">
              <a:lnSpc>
                <a:spcPct val="116700"/>
              </a:lnSpc>
              <a:spcBef>
                <a:spcPts val="565"/>
              </a:spcBef>
              <a:buChar char="•"/>
              <a:tabLst>
                <a:tab pos="406400" algn="l"/>
              </a:tabLst>
            </a:pPr>
            <a:r>
              <a:rPr lang="en-US" sz="1200" spc="-10">
                <a:solidFill>
                  <a:srgbClr val="231F20"/>
                </a:solidFill>
                <a:latin typeface="Noto IKEA Latin" panose="020B0502040504020204" pitchFamily="34" charset="0"/>
                <a:cs typeface="Verdana IKEA"/>
              </a:rPr>
              <a:t>Keep </a:t>
            </a:r>
            <a:r>
              <a:rPr lang="en-US" sz="1200" spc="-5">
                <a:solidFill>
                  <a:srgbClr val="231F20"/>
                </a:solidFill>
                <a:latin typeface="Noto IKEA Latin" panose="020B0502040504020204" pitchFamily="34" charset="0"/>
                <a:cs typeface="Verdana IKEA"/>
              </a:rPr>
              <a:t>the bed </a:t>
            </a:r>
            <a:r>
              <a:rPr lang="en-US" sz="1200">
                <a:solidFill>
                  <a:srgbClr val="231F20"/>
                </a:solidFill>
                <a:latin typeface="Noto IKEA Latin" panose="020B0502040504020204" pitchFamily="34" charset="0"/>
                <a:cs typeface="Verdana IKEA"/>
              </a:rPr>
              <a:t>flush </a:t>
            </a:r>
            <a:r>
              <a:rPr lang="en-US" sz="1200" spc="-5">
                <a:solidFill>
                  <a:srgbClr val="231F20"/>
                </a:solidFill>
                <a:latin typeface="Noto IKEA Latin" panose="020B0502040504020204" pitchFamily="34" charset="0"/>
                <a:cs typeface="Verdana IKEA"/>
              </a:rPr>
              <a:t>to </a:t>
            </a:r>
            <a:r>
              <a:rPr lang="en-US" sz="1200">
                <a:solidFill>
                  <a:srgbClr val="231F20"/>
                </a:solidFill>
                <a:latin typeface="Noto IKEA Latin" panose="020B0502040504020204" pitchFamily="34" charset="0"/>
                <a:cs typeface="Verdana IKEA"/>
              </a:rPr>
              <a:t>a </a:t>
            </a:r>
            <a:r>
              <a:rPr lang="en-US" sz="1200" spc="-5">
                <a:solidFill>
                  <a:srgbClr val="231F20"/>
                </a:solidFill>
                <a:latin typeface="Noto IKEA Latin" panose="020B0502040504020204" pitchFamily="34" charset="0"/>
                <a:cs typeface="Verdana IKEA"/>
              </a:rPr>
              <a:t>wall if possible. </a:t>
            </a:r>
            <a:r>
              <a:rPr lang="en-US" sz="1200">
                <a:solidFill>
                  <a:srgbClr val="231F20"/>
                </a:solidFill>
                <a:latin typeface="Noto IKEA Latin" panose="020B0502040504020204" pitchFamily="34" charset="0"/>
                <a:cs typeface="Verdana IKEA"/>
              </a:rPr>
              <a:t>If </a:t>
            </a:r>
            <a:r>
              <a:rPr lang="en-US" sz="1200" spc="-5">
                <a:solidFill>
                  <a:srgbClr val="231F20"/>
                </a:solidFill>
                <a:latin typeface="Noto IKEA Latin" panose="020B0502040504020204" pitchFamily="34" charset="0"/>
                <a:cs typeface="Verdana IKEA"/>
              </a:rPr>
              <a:t>it is </a:t>
            </a:r>
            <a:r>
              <a:rPr lang="en-US" sz="1200">
                <a:solidFill>
                  <a:srgbClr val="231F20"/>
                </a:solidFill>
                <a:latin typeface="Noto IKEA Latin" panose="020B0502040504020204" pitchFamily="34" charset="0"/>
                <a:cs typeface="Verdana IKEA"/>
              </a:rPr>
              <a:t>not </a:t>
            </a:r>
            <a:r>
              <a:rPr lang="en-US" sz="1200" spc="5">
                <a:solidFill>
                  <a:srgbClr val="231F20"/>
                </a:solidFill>
                <a:latin typeface="Noto IKEA Latin" panose="020B0502040504020204" pitchFamily="34" charset="0"/>
                <a:cs typeface="Verdana IKEA"/>
              </a:rPr>
              <a:t> </a:t>
            </a:r>
            <a:r>
              <a:rPr lang="en-US" sz="1200" spc="-5">
                <a:solidFill>
                  <a:srgbClr val="231F20"/>
                </a:solidFill>
                <a:latin typeface="Noto IKEA Latin" panose="020B0502040504020204" pitchFamily="34" charset="0"/>
                <a:cs typeface="Verdana IKEA"/>
              </a:rPr>
              <a:t>possible, keep </a:t>
            </a:r>
            <a:r>
              <a:rPr lang="en-US" sz="1200">
                <a:solidFill>
                  <a:srgbClr val="231F20"/>
                </a:solidFill>
                <a:latin typeface="Noto IKEA Latin" panose="020B0502040504020204" pitchFamily="34" charset="0"/>
                <a:cs typeface="Verdana IKEA"/>
              </a:rPr>
              <a:t>a safe </a:t>
            </a:r>
            <a:r>
              <a:rPr lang="en-US" sz="1200" spc="-5">
                <a:solidFill>
                  <a:srgbClr val="231F20"/>
                </a:solidFill>
                <a:latin typeface="Noto IKEA Latin" panose="020B0502040504020204" pitchFamily="34" charset="0"/>
                <a:cs typeface="Verdana IKEA"/>
              </a:rPr>
              <a:t>gap between the </a:t>
            </a:r>
            <a:r>
              <a:rPr lang="en-US" sz="1200">
                <a:solidFill>
                  <a:srgbClr val="231F20"/>
                </a:solidFill>
                <a:latin typeface="Noto IKEA Latin" panose="020B0502040504020204" pitchFamily="34" charset="0"/>
                <a:cs typeface="Verdana IKEA"/>
              </a:rPr>
              <a:t>cot and </a:t>
            </a:r>
            <a:r>
              <a:rPr lang="en-US" sz="1200" spc="-5">
                <a:solidFill>
                  <a:srgbClr val="231F20"/>
                </a:solidFill>
                <a:latin typeface="Noto IKEA Latin" panose="020B0502040504020204" pitchFamily="34" charset="0"/>
                <a:cs typeface="Verdana IKEA"/>
              </a:rPr>
              <a:t>the </a:t>
            </a:r>
            <a:r>
              <a:rPr lang="en-US" sz="1200">
                <a:solidFill>
                  <a:srgbClr val="231F20"/>
                </a:solidFill>
                <a:latin typeface="Noto IKEA Latin" panose="020B0502040504020204" pitchFamily="34" charset="0"/>
                <a:cs typeface="Verdana IKEA"/>
              </a:rPr>
              <a:t> </a:t>
            </a:r>
            <a:r>
              <a:rPr lang="en-US" sz="1200" spc="-5">
                <a:solidFill>
                  <a:srgbClr val="231F20"/>
                </a:solidFill>
                <a:latin typeface="Noto IKEA Latin" panose="020B0502040504020204" pitchFamily="34" charset="0"/>
                <a:cs typeface="Verdana IKEA"/>
              </a:rPr>
              <a:t>wall. </a:t>
            </a:r>
            <a:r>
              <a:rPr lang="en-US" sz="1200">
                <a:solidFill>
                  <a:srgbClr val="231F20"/>
                </a:solidFill>
                <a:latin typeface="Noto IKEA Latin" panose="020B0502040504020204" pitchFamily="34" charset="0"/>
                <a:cs typeface="Verdana IKEA"/>
              </a:rPr>
              <a:t>A safe </a:t>
            </a:r>
            <a:r>
              <a:rPr lang="en-US" sz="1200" spc="-5">
                <a:solidFill>
                  <a:srgbClr val="231F20"/>
                </a:solidFill>
                <a:latin typeface="Noto IKEA Latin" panose="020B0502040504020204" pitchFamily="34" charset="0"/>
                <a:cs typeface="Verdana IKEA"/>
              </a:rPr>
              <a:t>gap is less than </a:t>
            </a:r>
            <a:r>
              <a:rPr lang="en-US" sz="1200">
                <a:solidFill>
                  <a:srgbClr val="231F20"/>
                </a:solidFill>
                <a:latin typeface="Noto IKEA Latin" panose="020B0502040504020204" pitchFamily="34" charset="0"/>
                <a:cs typeface="Verdana IKEA"/>
              </a:rPr>
              <a:t>6.5cm or more </a:t>
            </a:r>
            <a:r>
              <a:rPr lang="en-US" sz="1200" spc="-5">
                <a:solidFill>
                  <a:srgbClr val="231F20"/>
                </a:solidFill>
                <a:latin typeface="Noto IKEA Latin" panose="020B0502040504020204" pitchFamily="34" charset="0"/>
                <a:cs typeface="Verdana IKEA"/>
              </a:rPr>
              <a:t>than </a:t>
            </a:r>
            <a:r>
              <a:rPr lang="en-US" sz="1200">
                <a:solidFill>
                  <a:srgbClr val="231F20"/>
                </a:solidFill>
                <a:latin typeface="Noto IKEA Latin" panose="020B0502040504020204" pitchFamily="34" charset="0"/>
                <a:cs typeface="Verdana IKEA"/>
              </a:rPr>
              <a:t> 23cm. </a:t>
            </a:r>
            <a:r>
              <a:rPr lang="en-US" sz="1200" spc="-5">
                <a:solidFill>
                  <a:srgbClr val="231F20"/>
                </a:solidFill>
                <a:latin typeface="Noto IKEA Latin" panose="020B0502040504020204" pitchFamily="34" charset="0"/>
                <a:cs typeface="Verdana IKEA"/>
              </a:rPr>
              <a:t>This distance prevents the </a:t>
            </a:r>
            <a:r>
              <a:rPr lang="en-US" sz="1200" spc="-10">
                <a:solidFill>
                  <a:srgbClr val="231F20"/>
                </a:solidFill>
                <a:latin typeface="Noto IKEA Latin" panose="020B0502040504020204" pitchFamily="34" charset="0"/>
                <a:cs typeface="Verdana IKEA"/>
              </a:rPr>
              <a:t>baby’s </a:t>
            </a:r>
            <a:r>
              <a:rPr lang="en-US" sz="1200">
                <a:solidFill>
                  <a:srgbClr val="231F20"/>
                </a:solidFill>
                <a:latin typeface="Noto IKEA Latin" panose="020B0502040504020204" pitchFamily="34" charset="0"/>
                <a:cs typeface="Verdana IKEA"/>
              </a:rPr>
              <a:t>head from </a:t>
            </a:r>
            <a:r>
              <a:rPr lang="en-US" sz="1200" spc="-340">
                <a:solidFill>
                  <a:srgbClr val="231F20"/>
                </a:solidFill>
                <a:latin typeface="Noto IKEA Latin" panose="020B0502040504020204" pitchFamily="34" charset="0"/>
                <a:cs typeface="Verdana IKEA"/>
              </a:rPr>
              <a:t> </a:t>
            </a:r>
            <a:r>
              <a:rPr lang="en-US" sz="1200" spc="-5">
                <a:solidFill>
                  <a:srgbClr val="231F20"/>
                </a:solidFill>
                <a:latin typeface="Noto IKEA Latin" panose="020B0502040504020204" pitchFamily="34" charset="0"/>
                <a:cs typeface="Verdana IKEA"/>
              </a:rPr>
              <a:t>getting </a:t>
            </a:r>
            <a:r>
              <a:rPr lang="en-US" sz="1200">
                <a:solidFill>
                  <a:srgbClr val="231F20"/>
                </a:solidFill>
                <a:latin typeface="Noto IKEA Latin" panose="020B0502040504020204" pitchFamily="34" charset="0"/>
                <a:cs typeface="Verdana IKEA"/>
              </a:rPr>
              <a:t>stuck, risking </a:t>
            </a:r>
            <a:r>
              <a:rPr lang="en-US" sz="1200" spc="-5">
                <a:solidFill>
                  <a:srgbClr val="231F20"/>
                </a:solidFill>
                <a:latin typeface="Noto IKEA Latin" panose="020B0502040504020204" pitchFamily="34" charset="0"/>
                <a:cs typeface="Verdana IKEA"/>
              </a:rPr>
              <a:t>strangulation, </a:t>
            </a:r>
            <a:r>
              <a:rPr lang="en-US" sz="1200">
                <a:solidFill>
                  <a:srgbClr val="231F20"/>
                </a:solidFill>
                <a:latin typeface="Noto IKEA Latin" panose="020B0502040504020204" pitchFamily="34" charset="0"/>
                <a:cs typeface="Verdana IKEA"/>
              </a:rPr>
              <a:t>suffocation or </a:t>
            </a:r>
            <a:r>
              <a:rPr lang="en-US" sz="1200" spc="5">
                <a:solidFill>
                  <a:srgbClr val="231F20"/>
                </a:solidFill>
                <a:latin typeface="Noto IKEA Latin" panose="020B0502040504020204" pitchFamily="34" charset="0"/>
                <a:cs typeface="Verdana IKEA"/>
              </a:rPr>
              <a:t> </a:t>
            </a:r>
            <a:r>
              <a:rPr lang="en-US" sz="1200" spc="-20">
                <a:solidFill>
                  <a:srgbClr val="231F20"/>
                </a:solidFill>
                <a:latin typeface="Noto IKEA Latin" panose="020B0502040504020204" pitchFamily="34" charset="0"/>
                <a:cs typeface="Verdana IKEA"/>
              </a:rPr>
              <a:t>injury.</a:t>
            </a:r>
            <a:endParaRPr lang="en-US" sz="1200">
              <a:latin typeface="Noto IKEA Latin" panose="020B0502040504020204" pitchFamily="34" charset="0"/>
              <a:cs typeface="Verdana IKEA"/>
            </a:endParaRPr>
          </a:p>
          <a:p>
            <a:pPr marL="405765" marR="532765" indent="-177800">
              <a:lnSpc>
                <a:spcPct val="116700"/>
              </a:lnSpc>
              <a:spcBef>
                <a:spcPts val="570"/>
              </a:spcBef>
              <a:buChar char="•"/>
              <a:tabLst>
                <a:tab pos="406400" algn="l"/>
              </a:tabLst>
            </a:pPr>
            <a:r>
              <a:rPr lang="en-US" sz="1200">
                <a:solidFill>
                  <a:srgbClr val="231F20"/>
                </a:solidFill>
                <a:latin typeface="Noto IKEA Latin" panose="020B0502040504020204" pitchFamily="34" charset="0"/>
                <a:cs typeface="Verdana IKEA"/>
              </a:rPr>
              <a:t>Use cordless </a:t>
            </a:r>
            <a:r>
              <a:rPr lang="en-US" sz="1200" spc="-5">
                <a:solidFill>
                  <a:srgbClr val="231F20"/>
                </a:solidFill>
                <a:latin typeface="Noto IKEA Latin" panose="020B0502040504020204" pitchFamily="34" charset="0"/>
                <a:cs typeface="Verdana IKEA"/>
              </a:rPr>
              <a:t>window coverings, </a:t>
            </a:r>
            <a:r>
              <a:rPr lang="en-US" sz="1200">
                <a:solidFill>
                  <a:srgbClr val="231F20"/>
                </a:solidFill>
                <a:latin typeface="Noto IKEA Latin" panose="020B0502040504020204" pitchFamily="34" charset="0"/>
                <a:cs typeface="Verdana IKEA"/>
              </a:rPr>
              <a:t>a safe </a:t>
            </a:r>
            <a:r>
              <a:rPr lang="en-US" sz="1200" spc="-5">
                <a:solidFill>
                  <a:srgbClr val="231F20"/>
                </a:solidFill>
                <a:latin typeface="Noto IKEA Latin" panose="020B0502040504020204" pitchFamily="34" charset="0"/>
                <a:cs typeface="Verdana IKEA"/>
              </a:rPr>
              <a:t>distance </a:t>
            </a:r>
            <a:r>
              <a:rPr lang="en-US" sz="1200" spc="-340">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from </a:t>
            </a:r>
            <a:r>
              <a:rPr lang="en-US" sz="1200" spc="-5">
                <a:solidFill>
                  <a:srgbClr val="231F20"/>
                </a:solidFill>
                <a:latin typeface="Noto IKEA Latin" panose="020B0502040504020204" pitchFamily="34" charset="0"/>
                <a:cs typeface="Verdana IKEA"/>
              </a:rPr>
              <a:t>the </a:t>
            </a:r>
            <a:r>
              <a:rPr lang="en-US" sz="1200">
                <a:solidFill>
                  <a:srgbClr val="231F20"/>
                </a:solidFill>
                <a:latin typeface="Noto IKEA Latin" panose="020B0502040504020204" pitchFamily="34" charset="0"/>
                <a:cs typeface="Verdana IKEA"/>
              </a:rPr>
              <a:t>cot </a:t>
            </a:r>
            <a:r>
              <a:rPr lang="en-US" sz="1200" spc="-5">
                <a:solidFill>
                  <a:srgbClr val="231F20"/>
                </a:solidFill>
                <a:latin typeface="Noto IKEA Latin" panose="020B0502040504020204" pitchFamily="34" charset="0"/>
                <a:cs typeface="Verdana IKEA"/>
              </a:rPr>
              <a:t>(IKEA </a:t>
            </a:r>
            <a:r>
              <a:rPr lang="en-US" sz="1200">
                <a:solidFill>
                  <a:srgbClr val="231F20"/>
                </a:solidFill>
                <a:latin typeface="Noto IKEA Latin" panose="020B0502040504020204" pitchFamily="34" charset="0"/>
                <a:cs typeface="Verdana IKEA"/>
              </a:rPr>
              <a:t>sells only cordless </a:t>
            </a:r>
            <a:r>
              <a:rPr lang="en-US" sz="1200" spc="-5">
                <a:solidFill>
                  <a:srgbClr val="231F20"/>
                </a:solidFill>
                <a:latin typeface="Noto IKEA Latin" panose="020B0502040504020204" pitchFamily="34" charset="0"/>
                <a:cs typeface="Verdana IKEA"/>
              </a:rPr>
              <a:t>window </a:t>
            </a:r>
            <a:r>
              <a:rPr lang="en-US" sz="1200">
                <a:solidFill>
                  <a:srgbClr val="231F20"/>
                </a:solidFill>
                <a:latin typeface="Noto IKEA Latin" panose="020B0502040504020204" pitchFamily="34" charset="0"/>
                <a:cs typeface="Verdana IKEA"/>
              </a:rPr>
              <a:t> </a:t>
            </a:r>
            <a:r>
              <a:rPr lang="en-US" sz="1200" spc="-5">
                <a:solidFill>
                  <a:srgbClr val="231F20"/>
                </a:solidFill>
                <a:latin typeface="Noto IKEA Latin" panose="020B0502040504020204" pitchFamily="34" charset="0"/>
                <a:cs typeface="Verdana IKEA"/>
              </a:rPr>
              <a:t>coverings).</a:t>
            </a:r>
          </a:p>
          <a:p>
            <a:r>
              <a:rPr lang="en-US">
                <a:hlinkClick r:id="rId3"/>
              </a:rPr>
              <a:t>Children’s IKEA handbook.pdf (inter-ikea.com)</a:t>
            </a:r>
            <a:endParaRPr lang="en-US"/>
          </a:p>
          <a:p>
            <a:r>
              <a:rPr lang="fi-FI"/>
              <a:t>-  Älä koskaan aseta lamppuja tai valonlähteitä pinnasängyn</a:t>
            </a:r>
            <a:r>
              <a:rPr lang="fi-FI" b="1"/>
              <a:t> ulottuville</a:t>
            </a:r>
            <a:r>
              <a:rPr lang="fi-FI"/>
              <a:t>, edes lapsiturvalliseen valaistukseen.</a:t>
            </a:r>
          </a:p>
          <a:p>
            <a:pPr marL="171450" indent="-171450">
              <a:buFontTx/>
              <a:buChar char="-"/>
            </a:pPr>
            <a:r>
              <a:rPr lang="fi-FI"/>
              <a:t>Älä koskaan jätä irtonaisia naruja tai </a:t>
            </a:r>
            <a:r>
              <a:rPr lang="fi-FI" b="1"/>
              <a:t>verhoja</a:t>
            </a:r>
            <a:r>
              <a:rPr lang="fi-FI"/>
              <a:t> pinnasängyn ulottuville. Ne ovat kuristumisvaara. </a:t>
            </a:r>
            <a:r>
              <a:rPr lang="fi-FI" b="1"/>
              <a:t>Johdot, nauhat ja silmukat on oltava pienten lasten ulottumattomissa, vaikka ne olisi kiinnitetty seinään.</a:t>
            </a:r>
          </a:p>
          <a:p>
            <a:pPr marL="171450" indent="-171450">
              <a:buFontTx/>
              <a:buChar char="-"/>
            </a:pPr>
            <a:endParaRPr lang="fi-FI" b="1"/>
          </a:p>
          <a:p>
            <a:r>
              <a:rPr lang="fi-FI"/>
              <a:t>-  Älä sijoita huonekaluja lähelle pinnasänkyä, jota lapsi voi  käyttää askeleena pinnasängyn sisältä, jotta he voisivat  kiivetä reunan yli ja pudota ulos.</a:t>
            </a:r>
          </a:p>
          <a:p>
            <a:r>
              <a:rPr lang="fi-FI"/>
              <a:t>-  Älä ripusta koukkuja tai mitään muuta pinnasänkyyn</a:t>
            </a:r>
          </a:p>
          <a:p>
            <a:r>
              <a:rPr lang="fi-FI"/>
              <a:t>–  pyjama voi jäädä jumiin, kun lapsi kiipeää  pinnasängystä. Tämä on kuristumisvaara.</a:t>
            </a:r>
          </a:p>
          <a:p>
            <a:endParaRPr lang="fi-FI"/>
          </a:p>
          <a:p>
            <a:r>
              <a:rPr lang="fi-FI"/>
              <a:t>-  Pidä vuode mahdollisuuksien mukaan seinää vasten. Jos se ei ole mahdollista, pidä turvallinen väli pinnasängyn ja seinän välissä. Turvallinen väli on vähemmän kuin 6,5 cm tai enemmän kuin  23 cm. </a:t>
            </a:r>
            <a:r>
              <a:rPr lang="fi-FI" b="1"/>
              <a:t>Tämä etäisyys estää vauvan päätä jäämästä -  jumiin. Se voi aiheuttaa kuristumisen, tukehtumisen tai  vammautumisen</a:t>
            </a:r>
            <a:r>
              <a:rPr lang="fi-FI"/>
              <a:t>.</a:t>
            </a:r>
          </a:p>
          <a:p>
            <a:r>
              <a:rPr lang="fi-FI"/>
              <a:t>-  Rullaverhot tulisi olla langattomia ja turvallisen etäisyyden  päässä  pinnasängystä (IKEA myy vain langattomia rullaverhoja).</a:t>
            </a:r>
          </a:p>
          <a:p>
            <a:endParaRPr lang="en-US"/>
          </a:p>
        </p:txBody>
      </p:sp>
      <p:sp>
        <p:nvSpPr>
          <p:cNvPr id="4" name="Slide Number Placeholder 3"/>
          <p:cNvSpPr>
            <a:spLocks noGrp="1"/>
          </p:cNvSpPr>
          <p:nvPr>
            <p:ph type="sldNum" sz="quarter" idx="5"/>
          </p:nvPr>
        </p:nvSpPr>
        <p:spPr/>
        <p:txBody>
          <a:bodyPr/>
          <a:lstStyle/>
          <a:p>
            <a:fld id="{B7FC4F5B-6136-F348-BEAF-A8E0CC8F44AA}" type="slidenum">
              <a:rPr lang="en-US" smtClean="0"/>
              <a:pPr/>
              <a:t>15</a:t>
            </a:fld>
            <a:endParaRPr lang="en-US"/>
          </a:p>
        </p:txBody>
      </p:sp>
    </p:spTree>
    <p:extLst>
      <p:ext uri="{BB962C8B-B14F-4D97-AF65-F5344CB8AC3E}">
        <p14:creationId xmlns:p14="http://schemas.microsoft.com/office/powerpoint/2010/main" val="201720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5765" marR="479425" indent="-177800">
              <a:lnSpc>
                <a:spcPct val="116700"/>
              </a:lnSpc>
              <a:spcBef>
                <a:spcPts val="565"/>
              </a:spcBef>
              <a:buChar char="•"/>
              <a:tabLst>
                <a:tab pos="406400" algn="l"/>
              </a:tabLst>
            </a:pPr>
            <a:r>
              <a:rPr lang="en-US" sz="1200" b="1" spc="-5">
                <a:solidFill>
                  <a:srgbClr val="231F20"/>
                </a:solidFill>
                <a:latin typeface="Noto IKEA Latin" panose="020B0502040504020204" pitchFamily="34" charset="0"/>
                <a:cs typeface="Verdana IKEA"/>
              </a:rPr>
              <a:t>Never put lamps </a:t>
            </a:r>
            <a:r>
              <a:rPr lang="en-US" sz="1200" b="1">
                <a:solidFill>
                  <a:srgbClr val="231F20"/>
                </a:solidFill>
                <a:latin typeface="Noto IKEA Latin" panose="020B0502040504020204" pitchFamily="34" charset="0"/>
                <a:cs typeface="Verdana IKEA"/>
              </a:rPr>
              <a:t>or </a:t>
            </a:r>
            <a:r>
              <a:rPr lang="en-US" sz="1200" b="1" spc="-5">
                <a:solidFill>
                  <a:srgbClr val="231F20"/>
                </a:solidFill>
                <a:latin typeface="Noto IKEA Latin" panose="020B0502040504020204" pitchFamily="34" charset="0"/>
                <a:cs typeface="Verdana IKEA"/>
              </a:rPr>
              <a:t>light </a:t>
            </a:r>
            <a:r>
              <a:rPr lang="en-US" sz="1200" b="1">
                <a:solidFill>
                  <a:srgbClr val="231F20"/>
                </a:solidFill>
                <a:latin typeface="Noto IKEA Latin" panose="020B0502040504020204" pitchFamily="34" charset="0"/>
                <a:cs typeface="Verdana IKEA"/>
              </a:rPr>
              <a:t>sources </a:t>
            </a:r>
            <a:r>
              <a:rPr lang="en-US" sz="1200" b="1" i="1" spc="-5">
                <a:solidFill>
                  <a:srgbClr val="231F20"/>
                </a:solidFill>
                <a:latin typeface="Noto IKEA Latin" panose="020B0502040504020204" pitchFamily="34" charset="0"/>
                <a:cs typeface="Verdana IKEA"/>
              </a:rPr>
              <a:t>within </a:t>
            </a:r>
            <a:r>
              <a:rPr lang="en-US" sz="1200" b="1" i="1">
                <a:solidFill>
                  <a:srgbClr val="231F20"/>
                </a:solidFill>
                <a:latin typeface="Noto IKEA Latin" panose="020B0502040504020204" pitchFamily="34" charset="0"/>
                <a:cs typeface="Verdana IKEA"/>
              </a:rPr>
              <a:t>reach </a:t>
            </a:r>
            <a:r>
              <a:rPr lang="en-US" sz="1200" b="1">
                <a:solidFill>
                  <a:srgbClr val="231F20"/>
                </a:solidFill>
                <a:latin typeface="Noto IKEA Latin" panose="020B0502040504020204" pitchFamily="34" charset="0"/>
                <a:cs typeface="Verdana IKEA"/>
              </a:rPr>
              <a:t>of </a:t>
            </a:r>
            <a:r>
              <a:rPr lang="en-US" sz="1200" b="1" spc="-340">
                <a:solidFill>
                  <a:srgbClr val="231F20"/>
                </a:solidFill>
                <a:latin typeface="Noto IKEA Latin" panose="020B0502040504020204" pitchFamily="34" charset="0"/>
                <a:cs typeface="Verdana IKEA"/>
              </a:rPr>
              <a:t> </a:t>
            </a:r>
            <a:r>
              <a:rPr lang="en-US" sz="1200" b="1" spc="-5">
                <a:solidFill>
                  <a:srgbClr val="231F20"/>
                </a:solidFill>
                <a:latin typeface="Noto IKEA Latin" panose="020B0502040504020204" pitchFamily="34" charset="0"/>
                <a:cs typeface="Verdana IKEA"/>
              </a:rPr>
              <a:t>the </a:t>
            </a:r>
            <a:r>
              <a:rPr lang="en-US" sz="1200" b="1">
                <a:solidFill>
                  <a:srgbClr val="231F20"/>
                </a:solidFill>
                <a:latin typeface="Noto IKEA Latin" panose="020B0502040504020204" pitchFamily="34" charset="0"/>
                <a:cs typeface="Verdana IKEA"/>
              </a:rPr>
              <a:t>cot,</a:t>
            </a:r>
            <a:r>
              <a:rPr lang="en-US" sz="1200" b="1" spc="-5">
                <a:solidFill>
                  <a:srgbClr val="231F20"/>
                </a:solidFill>
                <a:latin typeface="Noto IKEA Latin" panose="020B0502040504020204" pitchFamily="34" charset="0"/>
                <a:cs typeface="Verdana IKEA"/>
              </a:rPr>
              <a:t> even </a:t>
            </a:r>
            <a:r>
              <a:rPr lang="en-US" sz="1200" b="1">
                <a:solidFill>
                  <a:srgbClr val="231F20"/>
                </a:solidFill>
                <a:latin typeface="Noto IKEA Latin" panose="020B0502040504020204" pitchFamily="34" charset="0"/>
                <a:cs typeface="Verdana IKEA"/>
              </a:rPr>
              <a:t>child-safe </a:t>
            </a:r>
            <a:r>
              <a:rPr lang="en-US" sz="1200" b="1" spc="-5">
                <a:solidFill>
                  <a:srgbClr val="231F20"/>
                </a:solidFill>
                <a:latin typeface="Noto IKEA Latin" panose="020B0502040504020204" pitchFamily="34" charset="0"/>
                <a:cs typeface="Verdana IKEA"/>
              </a:rPr>
              <a:t>lighting.</a:t>
            </a:r>
            <a:endParaRPr lang="en-US" sz="1200" b="1">
              <a:latin typeface="Noto IKEA Latin" panose="020B0502040504020204" pitchFamily="34" charset="0"/>
              <a:cs typeface="Verdana IKEA"/>
            </a:endParaRPr>
          </a:p>
          <a:p>
            <a:pPr marL="405765" marR="482600" indent="-177800">
              <a:lnSpc>
                <a:spcPct val="116700"/>
              </a:lnSpc>
              <a:spcBef>
                <a:spcPts val="570"/>
              </a:spcBef>
              <a:buChar char="•"/>
              <a:tabLst>
                <a:tab pos="406400" algn="l"/>
              </a:tabLst>
            </a:pPr>
            <a:r>
              <a:rPr lang="en-US" sz="1200" spc="-5">
                <a:solidFill>
                  <a:srgbClr val="231F20"/>
                </a:solidFill>
                <a:highlight>
                  <a:srgbClr val="FFFF00"/>
                </a:highlight>
                <a:latin typeface="Noto IKEA Latin" panose="020B0502040504020204" pitchFamily="34" charset="0"/>
                <a:cs typeface="Verdana IKEA"/>
              </a:rPr>
              <a:t>Never </a:t>
            </a:r>
            <a:r>
              <a:rPr lang="en-US" sz="1200" spc="-10">
                <a:solidFill>
                  <a:srgbClr val="231F20"/>
                </a:solidFill>
                <a:highlight>
                  <a:srgbClr val="FFFF00"/>
                </a:highlight>
                <a:latin typeface="Noto IKEA Latin" panose="020B0502040504020204" pitchFamily="34" charset="0"/>
                <a:cs typeface="Verdana IKEA"/>
              </a:rPr>
              <a:t>leave </a:t>
            </a:r>
            <a:r>
              <a:rPr lang="en-US" sz="1200" spc="-5">
                <a:solidFill>
                  <a:srgbClr val="231F20"/>
                </a:solidFill>
                <a:highlight>
                  <a:srgbClr val="FFFF00"/>
                </a:highlight>
                <a:latin typeface="Noto IKEA Latin" panose="020B0502040504020204" pitchFamily="34" charset="0"/>
                <a:cs typeface="Verdana IKEA"/>
              </a:rPr>
              <a:t>loose </a:t>
            </a:r>
            <a:r>
              <a:rPr lang="en-US" sz="1200">
                <a:solidFill>
                  <a:srgbClr val="231F20"/>
                </a:solidFill>
                <a:highlight>
                  <a:srgbClr val="FFFF00"/>
                </a:highlight>
                <a:latin typeface="Noto IKEA Latin" panose="020B0502040504020204" pitchFamily="34" charset="0"/>
                <a:cs typeface="Verdana IKEA"/>
              </a:rPr>
              <a:t>cords or curtains </a:t>
            </a:r>
            <a:r>
              <a:rPr lang="en-US" sz="1200" spc="-5">
                <a:solidFill>
                  <a:srgbClr val="231F20"/>
                </a:solidFill>
                <a:highlight>
                  <a:srgbClr val="FFFF00"/>
                </a:highlight>
                <a:latin typeface="Noto IKEA Latin" panose="020B0502040504020204" pitchFamily="34" charset="0"/>
                <a:cs typeface="Verdana IKEA"/>
              </a:rPr>
              <a:t>within </a:t>
            </a:r>
            <a:r>
              <a:rPr lang="en-US" sz="1200">
                <a:solidFill>
                  <a:srgbClr val="231F20"/>
                </a:solidFill>
                <a:highlight>
                  <a:srgbClr val="FFFF00"/>
                </a:highlight>
                <a:latin typeface="Noto IKEA Latin" panose="020B0502040504020204" pitchFamily="34" charset="0"/>
                <a:cs typeface="Verdana IKEA"/>
              </a:rPr>
              <a:t>reach </a:t>
            </a:r>
            <a:r>
              <a:rPr lang="en-US" sz="1200" spc="-340">
                <a:solidFill>
                  <a:srgbClr val="231F20"/>
                </a:solidFill>
                <a:highlight>
                  <a:srgbClr val="FFFF00"/>
                </a:highlight>
                <a:latin typeface="Noto IKEA Latin" panose="020B0502040504020204" pitchFamily="34" charset="0"/>
                <a:cs typeface="Verdana IKEA"/>
              </a:rPr>
              <a:t> </a:t>
            </a:r>
            <a:r>
              <a:rPr lang="en-US" sz="1200">
                <a:solidFill>
                  <a:srgbClr val="231F20"/>
                </a:solidFill>
                <a:highlight>
                  <a:srgbClr val="FFFF00"/>
                </a:highlight>
                <a:latin typeface="Noto IKEA Latin" panose="020B0502040504020204" pitchFamily="34" charset="0"/>
                <a:cs typeface="Verdana IKEA"/>
              </a:rPr>
              <a:t>of</a:t>
            </a:r>
            <a:r>
              <a:rPr lang="en-US" sz="1200" spc="-5">
                <a:solidFill>
                  <a:srgbClr val="231F20"/>
                </a:solidFill>
                <a:highlight>
                  <a:srgbClr val="FFFF00"/>
                </a:highlight>
                <a:latin typeface="Noto IKEA Latin" panose="020B0502040504020204" pitchFamily="34" charset="0"/>
                <a:cs typeface="Verdana IKEA"/>
              </a:rPr>
              <a:t> the </a:t>
            </a:r>
            <a:r>
              <a:rPr lang="en-US" sz="1200">
                <a:solidFill>
                  <a:srgbClr val="231F20"/>
                </a:solidFill>
                <a:highlight>
                  <a:srgbClr val="FFFF00"/>
                </a:highlight>
                <a:latin typeface="Noto IKEA Latin" panose="020B0502040504020204" pitchFamily="34" charset="0"/>
                <a:cs typeface="Verdana IKEA"/>
              </a:rPr>
              <a:t>cot.</a:t>
            </a:r>
            <a:r>
              <a:rPr lang="en-US" sz="1200" spc="-5">
                <a:solidFill>
                  <a:srgbClr val="231F20"/>
                </a:solidFill>
                <a:highlight>
                  <a:srgbClr val="FFFF00"/>
                </a:highlight>
                <a:latin typeface="Noto IKEA Latin" panose="020B0502040504020204" pitchFamily="34" charset="0"/>
                <a:cs typeface="Verdana IKEA"/>
              </a:rPr>
              <a:t> They</a:t>
            </a:r>
            <a:r>
              <a:rPr lang="en-US" sz="1200">
                <a:solidFill>
                  <a:srgbClr val="231F20"/>
                </a:solidFill>
                <a:highlight>
                  <a:srgbClr val="FFFF00"/>
                </a:highlight>
                <a:latin typeface="Noto IKEA Latin" panose="020B0502040504020204" pitchFamily="34" charset="0"/>
                <a:cs typeface="Verdana IKEA"/>
              </a:rPr>
              <a:t> are</a:t>
            </a:r>
            <a:r>
              <a:rPr lang="en-US" sz="1200" spc="-5">
                <a:solidFill>
                  <a:srgbClr val="231F20"/>
                </a:solidFill>
                <a:highlight>
                  <a:srgbClr val="FFFF00"/>
                </a:highlight>
                <a:latin typeface="Noto IKEA Latin" panose="020B0502040504020204" pitchFamily="34" charset="0"/>
                <a:cs typeface="Verdana IKEA"/>
              </a:rPr>
              <a:t> </a:t>
            </a:r>
            <a:r>
              <a:rPr lang="en-US" sz="1200">
                <a:solidFill>
                  <a:srgbClr val="231F20"/>
                </a:solidFill>
                <a:highlight>
                  <a:srgbClr val="FFFF00"/>
                </a:highlight>
                <a:latin typeface="Noto IKEA Latin" panose="020B0502040504020204" pitchFamily="34" charset="0"/>
                <a:cs typeface="Verdana IKEA"/>
              </a:rPr>
              <a:t>a</a:t>
            </a:r>
            <a:r>
              <a:rPr lang="en-US" sz="1200" spc="-5">
                <a:solidFill>
                  <a:srgbClr val="231F20"/>
                </a:solidFill>
                <a:highlight>
                  <a:srgbClr val="FFFF00"/>
                </a:highlight>
                <a:latin typeface="Noto IKEA Latin" panose="020B0502040504020204" pitchFamily="34" charset="0"/>
                <a:cs typeface="Verdana IKEA"/>
              </a:rPr>
              <a:t> strangulation </a:t>
            </a:r>
            <a:r>
              <a:rPr lang="en-US" sz="1200">
                <a:solidFill>
                  <a:srgbClr val="231F20"/>
                </a:solidFill>
                <a:highlight>
                  <a:srgbClr val="FFFF00"/>
                </a:highlight>
                <a:latin typeface="Noto IKEA Latin" panose="020B0502040504020204" pitchFamily="34" charset="0"/>
                <a:cs typeface="Verdana IKEA"/>
              </a:rPr>
              <a:t>hazard.</a:t>
            </a:r>
            <a:r>
              <a:rPr lang="en-US" sz="1200" b="1">
                <a:highlight>
                  <a:srgbClr val="FFFF00"/>
                </a:highlight>
                <a:latin typeface="Noto IKEA Latin" panose="020B0502040504020204" pitchFamily="34" charset="0"/>
              </a:rPr>
              <a:t> Cords, tapes and loops need to be out of reach</a:t>
            </a:r>
            <a:r>
              <a:rPr lang="en-US" sz="1200">
                <a:highlight>
                  <a:srgbClr val="FFFF00"/>
                </a:highlight>
                <a:latin typeface="Noto IKEA Latin" panose="020B0502040504020204" pitchFamily="34" charset="0"/>
              </a:rPr>
              <a:t> for small children even if fastened to the wall.</a:t>
            </a:r>
            <a:endParaRPr lang="en-US" sz="1200">
              <a:highlight>
                <a:srgbClr val="FFFF00"/>
              </a:highlight>
              <a:latin typeface="Noto IKEA Latin" panose="020B0502040504020204" pitchFamily="34" charset="0"/>
              <a:cs typeface="Verdana IKEA"/>
            </a:endParaRPr>
          </a:p>
          <a:p>
            <a:pPr marL="405765" marR="300355" indent="-177800">
              <a:lnSpc>
                <a:spcPct val="116700"/>
              </a:lnSpc>
              <a:spcBef>
                <a:spcPts val="565"/>
              </a:spcBef>
              <a:buChar char="•"/>
              <a:tabLst>
                <a:tab pos="406400" algn="l"/>
              </a:tabLst>
            </a:pPr>
            <a:r>
              <a:rPr lang="en-US" sz="1200">
                <a:solidFill>
                  <a:srgbClr val="231F20"/>
                </a:solidFill>
                <a:latin typeface="Noto IKEA Latin" panose="020B0502040504020204" pitchFamily="34" charset="0"/>
                <a:cs typeface="Verdana IKEA"/>
              </a:rPr>
              <a:t>Do</a:t>
            </a:r>
            <a:r>
              <a:rPr lang="en-US" sz="1200" spc="-10">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not</a:t>
            </a:r>
            <a:r>
              <a:rPr lang="en-US" sz="1200" spc="-10">
                <a:solidFill>
                  <a:srgbClr val="231F20"/>
                </a:solidFill>
                <a:latin typeface="Noto IKEA Latin" panose="020B0502040504020204" pitchFamily="34" charset="0"/>
                <a:cs typeface="Verdana IKEA"/>
              </a:rPr>
              <a:t> </a:t>
            </a:r>
            <a:r>
              <a:rPr lang="en-US" sz="1200" spc="-5">
                <a:solidFill>
                  <a:srgbClr val="231F20"/>
                </a:solidFill>
                <a:latin typeface="Noto IKEA Latin" panose="020B0502040504020204" pitchFamily="34" charset="0"/>
                <a:cs typeface="Verdana IKEA"/>
              </a:rPr>
              <a:t>place </a:t>
            </a:r>
            <a:r>
              <a:rPr lang="en-US" sz="1200">
                <a:solidFill>
                  <a:srgbClr val="231F20"/>
                </a:solidFill>
                <a:latin typeface="Noto IKEA Latin" panose="020B0502040504020204" pitchFamily="34" charset="0"/>
                <a:cs typeface="Verdana IKEA"/>
              </a:rPr>
              <a:t>furniture</a:t>
            </a:r>
            <a:r>
              <a:rPr lang="en-US" sz="1200" spc="-10">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near</a:t>
            </a:r>
            <a:r>
              <a:rPr lang="en-US" sz="1200" spc="-10">
                <a:solidFill>
                  <a:srgbClr val="231F20"/>
                </a:solidFill>
                <a:latin typeface="Noto IKEA Latin" panose="020B0502040504020204" pitchFamily="34" charset="0"/>
                <a:cs typeface="Verdana IKEA"/>
              </a:rPr>
              <a:t> </a:t>
            </a:r>
            <a:r>
              <a:rPr lang="en-US" sz="1200" spc="-5">
                <a:solidFill>
                  <a:srgbClr val="231F20"/>
                </a:solidFill>
                <a:latin typeface="Noto IKEA Latin" panose="020B0502040504020204" pitchFamily="34" charset="0"/>
                <a:cs typeface="Verdana IKEA"/>
              </a:rPr>
              <a:t>the </a:t>
            </a:r>
            <a:r>
              <a:rPr lang="en-US" sz="1200">
                <a:solidFill>
                  <a:srgbClr val="231F20"/>
                </a:solidFill>
                <a:latin typeface="Noto IKEA Latin" panose="020B0502040504020204" pitchFamily="34" charset="0"/>
                <a:cs typeface="Verdana IKEA"/>
              </a:rPr>
              <a:t>cot</a:t>
            </a:r>
            <a:r>
              <a:rPr lang="en-US" sz="1200" spc="-10">
                <a:solidFill>
                  <a:srgbClr val="231F20"/>
                </a:solidFill>
                <a:latin typeface="Noto IKEA Latin" panose="020B0502040504020204" pitchFamily="34" charset="0"/>
                <a:cs typeface="Verdana IKEA"/>
              </a:rPr>
              <a:t> </a:t>
            </a:r>
            <a:r>
              <a:rPr lang="en-US" sz="1200" spc="-5">
                <a:solidFill>
                  <a:srgbClr val="231F20"/>
                </a:solidFill>
                <a:latin typeface="Noto IKEA Latin" panose="020B0502040504020204" pitchFamily="34" charset="0"/>
                <a:cs typeface="Verdana IKEA"/>
              </a:rPr>
              <a:t>that</a:t>
            </a:r>
            <a:r>
              <a:rPr lang="en-US" sz="1200" spc="-10">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a</a:t>
            </a:r>
            <a:r>
              <a:rPr lang="en-US" sz="1200" spc="-5">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child</a:t>
            </a:r>
            <a:r>
              <a:rPr lang="en-US" sz="1200" spc="-10">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can </a:t>
            </a:r>
            <a:r>
              <a:rPr lang="en-US" sz="1200" spc="-335">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use as a step from </a:t>
            </a:r>
            <a:r>
              <a:rPr lang="en-US" sz="1200" spc="-5">
                <a:solidFill>
                  <a:srgbClr val="231F20"/>
                </a:solidFill>
                <a:latin typeface="Noto IKEA Latin" panose="020B0502040504020204" pitchFamily="34" charset="0"/>
                <a:cs typeface="Verdana IKEA"/>
              </a:rPr>
              <a:t>inside the </a:t>
            </a:r>
            <a:r>
              <a:rPr lang="en-US" sz="1200">
                <a:solidFill>
                  <a:srgbClr val="231F20"/>
                </a:solidFill>
                <a:latin typeface="Noto IKEA Latin" panose="020B0502040504020204" pitchFamily="34" charset="0"/>
                <a:cs typeface="Verdana IKEA"/>
              </a:rPr>
              <a:t>cot, so </a:t>
            </a:r>
            <a:r>
              <a:rPr lang="en-US" sz="1200" spc="-5">
                <a:solidFill>
                  <a:srgbClr val="231F20"/>
                </a:solidFill>
                <a:latin typeface="Noto IKEA Latin" panose="020B0502040504020204" pitchFamily="34" charset="0"/>
                <a:cs typeface="Verdana IKEA"/>
              </a:rPr>
              <a:t>they </a:t>
            </a:r>
            <a:r>
              <a:rPr lang="en-US" sz="1200">
                <a:solidFill>
                  <a:srgbClr val="231F20"/>
                </a:solidFill>
                <a:latin typeface="Noto IKEA Latin" panose="020B0502040504020204" pitchFamily="34" charset="0"/>
                <a:cs typeface="Verdana IKEA"/>
              </a:rPr>
              <a:t>could </a:t>
            </a:r>
            <a:r>
              <a:rPr lang="en-US" sz="1200" spc="5">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climb</a:t>
            </a:r>
            <a:r>
              <a:rPr lang="en-US" sz="1200" spc="-5">
                <a:solidFill>
                  <a:srgbClr val="231F20"/>
                </a:solidFill>
                <a:latin typeface="Noto IKEA Latin" panose="020B0502040504020204" pitchFamily="34" charset="0"/>
                <a:cs typeface="Verdana IKEA"/>
              </a:rPr>
              <a:t> over the</a:t>
            </a:r>
            <a:r>
              <a:rPr lang="en-US" sz="1200">
                <a:solidFill>
                  <a:srgbClr val="231F20"/>
                </a:solidFill>
                <a:latin typeface="Noto IKEA Latin" panose="020B0502040504020204" pitchFamily="34" charset="0"/>
                <a:cs typeface="Verdana IKEA"/>
              </a:rPr>
              <a:t> edge</a:t>
            </a:r>
            <a:r>
              <a:rPr lang="en-US" sz="1200" spc="-5">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and fall</a:t>
            </a:r>
            <a:r>
              <a:rPr lang="en-US" sz="1200" spc="-5">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out.</a:t>
            </a:r>
            <a:endParaRPr lang="en-US" sz="1200">
              <a:latin typeface="Noto IKEA Latin" panose="020B0502040504020204" pitchFamily="34" charset="0"/>
              <a:cs typeface="Verdana IKEA"/>
            </a:endParaRPr>
          </a:p>
          <a:p>
            <a:pPr marL="406400" indent="-178435">
              <a:lnSpc>
                <a:spcPct val="100000"/>
              </a:lnSpc>
              <a:spcBef>
                <a:spcPts val="765"/>
              </a:spcBef>
              <a:buChar char="•"/>
              <a:tabLst>
                <a:tab pos="406400" algn="l"/>
              </a:tabLst>
            </a:pPr>
            <a:r>
              <a:rPr lang="en-US" sz="1200">
                <a:solidFill>
                  <a:srgbClr val="231F20"/>
                </a:solidFill>
                <a:latin typeface="Noto IKEA Latin" panose="020B0502040504020204" pitchFamily="34" charset="0"/>
                <a:cs typeface="Verdana IKEA"/>
              </a:rPr>
              <a:t>Do</a:t>
            </a:r>
            <a:r>
              <a:rPr lang="en-US" sz="1200" spc="-10">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not</a:t>
            </a:r>
            <a:r>
              <a:rPr lang="en-US" sz="1200" spc="-5">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hang</a:t>
            </a:r>
            <a:r>
              <a:rPr lang="en-US" sz="1200" spc="-5">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hooks</a:t>
            </a:r>
            <a:r>
              <a:rPr lang="en-US" sz="1200" spc="-5">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or</a:t>
            </a:r>
            <a:r>
              <a:rPr lang="en-US" sz="1200" spc="-5">
                <a:solidFill>
                  <a:srgbClr val="231F20"/>
                </a:solidFill>
                <a:latin typeface="Noto IKEA Latin" panose="020B0502040504020204" pitchFamily="34" charset="0"/>
                <a:cs typeface="Verdana IKEA"/>
              </a:rPr>
              <a:t> anything</a:t>
            </a:r>
            <a:r>
              <a:rPr lang="en-US" sz="1200" spc="-10">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else</a:t>
            </a:r>
            <a:r>
              <a:rPr lang="en-US" sz="1200" spc="-5">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on</a:t>
            </a:r>
            <a:r>
              <a:rPr lang="en-US" sz="1200" spc="-5">
                <a:solidFill>
                  <a:srgbClr val="231F20"/>
                </a:solidFill>
                <a:latin typeface="Noto IKEA Latin" panose="020B0502040504020204" pitchFamily="34" charset="0"/>
                <a:cs typeface="Verdana IKEA"/>
              </a:rPr>
              <a:t> the </a:t>
            </a:r>
            <a:r>
              <a:rPr lang="en-US" sz="1200">
                <a:solidFill>
                  <a:srgbClr val="231F20"/>
                </a:solidFill>
                <a:latin typeface="Noto IKEA Latin" panose="020B0502040504020204" pitchFamily="34" charset="0"/>
                <a:cs typeface="Verdana IKEA"/>
              </a:rPr>
              <a:t>cot</a:t>
            </a:r>
            <a:endParaRPr lang="en-US" sz="1200">
              <a:latin typeface="Noto IKEA Latin" panose="020B0502040504020204" pitchFamily="34" charset="0"/>
              <a:cs typeface="Verdana IKEA"/>
            </a:endParaRPr>
          </a:p>
          <a:p>
            <a:pPr marL="405765" marR="337185">
              <a:lnSpc>
                <a:spcPct val="116700"/>
              </a:lnSpc>
            </a:pPr>
            <a:r>
              <a:rPr lang="en-US" sz="1200">
                <a:solidFill>
                  <a:srgbClr val="231F20"/>
                </a:solidFill>
                <a:latin typeface="Noto IKEA Latin" panose="020B0502040504020204" pitchFamily="34" charset="0"/>
                <a:cs typeface="Verdana IKEA"/>
              </a:rPr>
              <a:t>– </a:t>
            </a:r>
            <a:r>
              <a:rPr lang="en-US" sz="1200" spc="-5" err="1">
                <a:solidFill>
                  <a:srgbClr val="231F20"/>
                </a:solidFill>
                <a:latin typeface="Noto IKEA Latin" panose="020B0502040504020204" pitchFamily="34" charset="0"/>
                <a:cs typeface="Verdana IKEA"/>
              </a:rPr>
              <a:t>pyjamas</a:t>
            </a:r>
            <a:r>
              <a:rPr lang="en-US" sz="1200" spc="-5">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can </a:t>
            </a:r>
            <a:r>
              <a:rPr lang="en-US" sz="1200" spc="-5">
                <a:solidFill>
                  <a:srgbClr val="231F20"/>
                </a:solidFill>
                <a:latin typeface="Noto IKEA Latin" panose="020B0502040504020204" pitchFamily="34" charset="0"/>
                <a:cs typeface="Verdana IKEA"/>
              </a:rPr>
              <a:t>get </a:t>
            </a:r>
            <a:r>
              <a:rPr lang="en-US" sz="1200">
                <a:solidFill>
                  <a:srgbClr val="231F20"/>
                </a:solidFill>
                <a:latin typeface="Noto IKEA Latin" panose="020B0502040504020204" pitchFamily="34" charset="0"/>
                <a:cs typeface="Verdana IKEA"/>
              </a:rPr>
              <a:t>caught </a:t>
            </a:r>
            <a:r>
              <a:rPr lang="en-US" sz="1200" spc="-5">
                <a:solidFill>
                  <a:srgbClr val="231F20"/>
                </a:solidFill>
                <a:latin typeface="Noto IKEA Latin" panose="020B0502040504020204" pitchFamily="34" charset="0"/>
                <a:cs typeface="Verdana IKEA"/>
              </a:rPr>
              <a:t>while </a:t>
            </a:r>
            <a:r>
              <a:rPr lang="en-US" sz="1200">
                <a:solidFill>
                  <a:srgbClr val="231F20"/>
                </a:solidFill>
                <a:latin typeface="Noto IKEA Latin" panose="020B0502040504020204" pitchFamily="34" charset="0"/>
                <a:cs typeface="Verdana IKEA"/>
              </a:rPr>
              <a:t>a child </a:t>
            </a:r>
            <a:r>
              <a:rPr lang="en-US" sz="1200" spc="-5">
                <a:solidFill>
                  <a:srgbClr val="231F20"/>
                </a:solidFill>
                <a:latin typeface="Noto IKEA Latin" panose="020B0502040504020204" pitchFamily="34" charset="0"/>
                <a:cs typeface="Verdana IKEA"/>
              </a:rPr>
              <a:t>is </a:t>
            </a:r>
            <a:r>
              <a:rPr lang="en-US" sz="1200">
                <a:solidFill>
                  <a:srgbClr val="231F20"/>
                </a:solidFill>
                <a:latin typeface="Noto IKEA Latin" panose="020B0502040504020204" pitchFamily="34" charset="0"/>
                <a:cs typeface="Verdana IKEA"/>
              </a:rPr>
              <a:t>climbing </a:t>
            </a:r>
            <a:r>
              <a:rPr lang="en-US" sz="1200" spc="-340">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out</a:t>
            </a:r>
            <a:r>
              <a:rPr lang="en-US" sz="1200" spc="-5">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of </a:t>
            </a:r>
            <a:r>
              <a:rPr lang="en-US" sz="1200" spc="-5">
                <a:solidFill>
                  <a:srgbClr val="231F20"/>
                </a:solidFill>
                <a:latin typeface="Noto IKEA Latin" panose="020B0502040504020204" pitchFamily="34" charset="0"/>
                <a:cs typeface="Verdana IKEA"/>
              </a:rPr>
              <a:t>the </a:t>
            </a:r>
            <a:r>
              <a:rPr lang="en-US" sz="1200">
                <a:solidFill>
                  <a:srgbClr val="231F20"/>
                </a:solidFill>
                <a:latin typeface="Noto IKEA Latin" panose="020B0502040504020204" pitchFamily="34" charset="0"/>
                <a:cs typeface="Verdana IKEA"/>
              </a:rPr>
              <a:t>cot. </a:t>
            </a:r>
            <a:r>
              <a:rPr lang="en-US" sz="1200" spc="-5">
                <a:solidFill>
                  <a:srgbClr val="231F20"/>
                </a:solidFill>
                <a:latin typeface="Noto IKEA Latin" panose="020B0502040504020204" pitchFamily="34" charset="0"/>
                <a:cs typeface="Verdana IKEA"/>
              </a:rPr>
              <a:t>This is </a:t>
            </a:r>
            <a:r>
              <a:rPr lang="en-US" sz="1200">
                <a:solidFill>
                  <a:srgbClr val="231F20"/>
                </a:solidFill>
                <a:latin typeface="Noto IKEA Latin" panose="020B0502040504020204" pitchFamily="34" charset="0"/>
                <a:cs typeface="Verdana IKEA"/>
              </a:rPr>
              <a:t>a</a:t>
            </a:r>
            <a:r>
              <a:rPr lang="en-US" sz="1200" spc="-5">
                <a:solidFill>
                  <a:srgbClr val="231F20"/>
                </a:solidFill>
                <a:latin typeface="Noto IKEA Latin" panose="020B0502040504020204" pitchFamily="34" charset="0"/>
                <a:cs typeface="Verdana IKEA"/>
              </a:rPr>
              <a:t> strangulation</a:t>
            </a:r>
            <a:r>
              <a:rPr lang="en-US" sz="1200">
                <a:solidFill>
                  <a:srgbClr val="231F20"/>
                </a:solidFill>
                <a:latin typeface="Noto IKEA Latin" panose="020B0502040504020204" pitchFamily="34" charset="0"/>
                <a:cs typeface="Verdana IKEA"/>
              </a:rPr>
              <a:t> risk.</a:t>
            </a:r>
            <a:endParaRPr lang="en-US" sz="1200">
              <a:latin typeface="Noto IKEA Latin" panose="020B0502040504020204" pitchFamily="34" charset="0"/>
              <a:cs typeface="Verdana IKEA"/>
            </a:endParaRPr>
          </a:p>
          <a:p>
            <a:pPr marL="405765" marR="278765" indent="-177800">
              <a:lnSpc>
                <a:spcPct val="116700"/>
              </a:lnSpc>
              <a:spcBef>
                <a:spcPts val="565"/>
              </a:spcBef>
              <a:buChar char="•"/>
              <a:tabLst>
                <a:tab pos="406400" algn="l"/>
              </a:tabLst>
            </a:pPr>
            <a:r>
              <a:rPr lang="en-US" sz="1200" spc="-10">
                <a:solidFill>
                  <a:srgbClr val="231F20"/>
                </a:solidFill>
                <a:latin typeface="Noto IKEA Latin" panose="020B0502040504020204" pitchFamily="34" charset="0"/>
                <a:cs typeface="Verdana IKEA"/>
              </a:rPr>
              <a:t>Keep </a:t>
            </a:r>
            <a:r>
              <a:rPr lang="en-US" sz="1200" spc="-5">
                <a:solidFill>
                  <a:srgbClr val="231F20"/>
                </a:solidFill>
                <a:latin typeface="Noto IKEA Latin" panose="020B0502040504020204" pitchFamily="34" charset="0"/>
                <a:cs typeface="Verdana IKEA"/>
              </a:rPr>
              <a:t>the bed </a:t>
            </a:r>
            <a:r>
              <a:rPr lang="en-US" sz="1200">
                <a:solidFill>
                  <a:srgbClr val="231F20"/>
                </a:solidFill>
                <a:latin typeface="Noto IKEA Latin" panose="020B0502040504020204" pitchFamily="34" charset="0"/>
                <a:cs typeface="Verdana IKEA"/>
              </a:rPr>
              <a:t>flush </a:t>
            </a:r>
            <a:r>
              <a:rPr lang="en-US" sz="1200" spc="-5">
                <a:solidFill>
                  <a:srgbClr val="231F20"/>
                </a:solidFill>
                <a:latin typeface="Noto IKEA Latin" panose="020B0502040504020204" pitchFamily="34" charset="0"/>
                <a:cs typeface="Verdana IKEA"/>
              </a:rPr>
              <a:t>to </a:t>
            </a:r>
            <a:r>
              <a:rPr lang="en-US" sz="1200">
                <a:solidFill>
                  <a:srgbClr val="231F20"/>
                </a:solidFill>
                <a:latin typeface="Noto IKEA Latin" panose="020B0502040504020204" pitchFamily="34" charset="0"/>
                <a:cs typeface="Verdana IKEA"/>
              </a:rPr>
              <a:t>a </a:t>
            </a:r>
            <a:r>
              <a:rPr lang="en-US" sz="1200" spc="-5">
                <a:solidFill>
                  <a:srgbClr val="231F20"/>
                </a:solidFill>
                <a:latin typeface="Noto IKEA Latin" panose="020B0502040504020204" pitchFamily="34" charset="0"/>
                <a:cs typeface="Verdana IKEA"/>
              </a:rPr>
              <a:t>wall if possible. </a:t>
            </a:r>
            <a:r>
              <a:rPr lang="en-US" sz="1200">
                <a:solidFill>
                  <a:srgbClr val="231F20"/>
                </a:solidFill>
                <a:latin typeface="Noto IKEA Latin" panose="020B0502040504020204" pitchFamily="34" charset="0"/>
                <a:cs typeface="Verdana IKEA"/>
              </a:rPr>
              <a:t>If </a:t>
            </a:r>
            <a:r>
              <a:rPr lang="en-US" sz="1200" spc="-5">
                <a:solidFill>
                  <a:srgbClr val="231F20"/>
                </a:solidFill>
                <a:latin typeface="Noto IKEA Latin" panose="020B0502040504020204" pitchFamily="34" charset="0"/>
                <a:cs typeface="Verdana IKEA"/>
              </a:rPr>
              <a:t>it is </a:t>
            </a:r>
            <a:r>
              <a:rPr lang="en-US" sz="1200">
                <a:solidFill>
                  <a:srgbClr val="231F20"/>
                </a:solidFill>
                <a:latin typeface="Noto IKEA Latin" panose="020B0502040504020204" pitchFamily="34" charset="0"/>
                <a:cs typeface="Verdana IKEA"/>
              </a:rPr>
              <a:t>not </a:t>
            </a:r>
            <a:r>
              <a:rPr lang="en-US" sz="1200" spc="5">
                <a:solidFill>
                  <a:srgbClr val="231F20"/>
                </a:solidFill>
                <a:latin typeface="Noto IKEA Latin" panose="020B0502040504020204" pitchFamily="34" charset="0"/>
                <a:cs typeface="Verdana IKEA"/>
              </a:rPr>
              <a:t> </a:t>
            </a:r>
            <a:r>
              <a:rPr lang="en-US" sz="1200" spc="-5">
                <a:solidFill>
                  <a:srgbClr val="231F20"/>
                </a:solidFill>
                <a:latin typeface="Noto IKEA Latin" panose="020B0502040504020204" pitchFamily="34" charset="0"/>
                <a:cs typeface="Verdana IKEA"/>
              </a:rPr>
              <a:t>possible, keep </a:t>
            </a:r>
            <a:r>
              <a:rPr lang="en-US" sz="1200">
                <a:solidFill>
                  <a:srgbClr val="231F20"/>
                </a:solidFill>
                <a:latin typeface="Noto IKEA Latin" panose="020B0502040504020204" pitchFamily="34" charset="0"/>
                <a:cs typeface="Verdana IKEA"/>
              </a:rPr>
              <a:t>a safe </a:t>
            </a:r>
            <a:r>
              <a:rPr lang="en-US" sz="1200" spc="-5">
                <a:solidFill>
                  <a:srgbClr val="231F20"/>
                </a:solidFill>
                <a:latin typeface="Noto IKEA Latin" panose="020B0502040504020204" pitchFamily="34" charset="0"/>
                <a:cs typeface="Verdana IKEA"/>
              </a:rPr>
              <a:t>gap between the </a:t>
            </a:r>
            <a:r>
              <a:rPr lang="en-US" sz="1200">
                <a:solidFill>
                  <a:srgbClr val="231F20"/>
                </a:solidFill>
                <a:latin typeface="Noto IKEA Latin" panose="020B0502040504020204" pitchFamily="34" charset="0"/>
                <a:cs typeface="Verdana IKEA"/>
              </a:rPr>
              <a:t>cot and </a:t>
            </a:r>
            <a:r>
              <a:rPr lang="en-US" sz="1200" spc="-5">
                <a:solidFill>
                  <a:srgbClr val="231F20"/>
                </a:solidFill>
                <a:latin typeface="Noto IKEA Latin" panose="020B0502040504020204" pitchFamily="34" charset="0"/>
                <a:cs typeface="Verdana IKEA"/>
              </a:rPr>
              <a:t>the </a:t>
            </a:r>
            <a:r>
              <a:rPr lang="en-US" sz="1200">
                <a:solidFill>
                  <a:srgbClr val="231F20"/>
                </a:solidFill>
                <a:latin typeface="Noto IKEA Latin" panose="020B0502040504020204" pitchFamily="34" charset="0"/>
                <a:cs typeface="Verdana IKEA"/>
              </a:rPr>
              <a:t> </a:t>
            </a:r>
            <a:r>
              <a:rPr lang="en-US" sz="1200" spc="-5">
                <a:solidFill>
                  <a:srgbClr val="231F20"/>
                </a:solidFill>
                <a:latin typeface="Noto IKEA Latin" panose="020B0502040504020204" pitchFamily="34" charset="0"/>
                <a:cs typeface="Verdana IKEA"/>
              </a:rPr>
              <a:t>wall. </a:t>
            </a:r>
            <a:r>
              <a:rPr lang="en-US" sz="1200">
                <a:solidFill>
                  <a:srgbClr val="231F20"/>
                </a:solidFill>
                <a:latin typeface="Noto IKEA Latin" panose="020B0502040504020204" pitchFamily="34" charset="0"/>
                <a:cs typeface="Verdana IKEA"/>
              </a:rPr>
              <a:t>A safe </a:t>
            </a:r>
            <a:r>
              <a:rPr lang="en-US" sz="1200" spc="-5">
                <a:solidFill>
                  <a:srgbClr val="231F20"/>
                </a:solidFill>
                <a:latin typeface="Noto IKEA Latin" panose="020B0502040504020204" pitchFamily="34" charset="0"/>
                <a:cs typeface="Verdana IKEA"/>
              </a:rPr>
              <a:t>gap is less than </a:t>
            </a:r>
            <a:r>
              <a:rPr lang="en-US" sz="1200">
                <a:solidFill>
                  <a:srgbClr val="231F20"/>
                </a:solidFill>
                <a:latin typeface="Noto IKEA Latin" panose="020B0502040504020204" pitchFamily="34" charset="0"/>
                <a:cs typeface="Verdana IKEA"/>
              </a:rPr>
              <a:t>6.5cm or more </a:t>
            </a:r>
            <a:r>
              <a:rPr lang="en-US" sz="1200" spc="-5">
                <a:solidFill>
                  <a:srgbClr val="231F20"/>
                </a:solidFill>
                <a:latin typeface="Noto IKEA Latin" panose="020B0502040504020204" pitchFamily="34" charset="0"/>
                <a:cs typeface="Verdana IKEA"/>
              </a:rPr>
              <a:t>than </a:t>
            </a:r>
            <a:r>
              <a:rPr lang="en-US" sz="1200">
                <a:solidFill>
                  <a:srgbClr val="231F20"/>
                </a:solidFill>
                <a:latin typeface="Noto IKEA Latin" panose="020B0502040504020204" pitchFamily="34" charset="0"/>
                <a:cs typeface="Verdana IKEA"/>
              </a:rPr>
              <a:t> 23cm. </a:t>
            </a:r>
            <a:r>
              <a:rPr lang="en-US" sz="1200" spc="-5">
                <a:solidFill>
                  <a:srgbClr val="231F20"/>
                </a:solidFill>
                <a:latin typeface="Noto IKEA Latin" panose="020B0502040504020204" pitchFamily="34" charset="0"/>
                <a:cs typeface="Verdana IKEA"/>
              </a:rPr>
              <a:t>This distance prevents the </a:t>
            </a:r>
            <a:r>
              <a:rPr lang="en-US" sz="1200" spc="-10">
                <a:solidFill>
                  <a:srgbClr val="231F20"/>
                </a:solidFill>
                <a:latin typeface="Noto IKEA Latin" panose="020B0502040504020204" pitchFamily="34" charset="0"/>
                <a:cs typeface="Verdana IKEA"/>
              </a:rPr>
              <a:t>baby’s </a:t>
            </a:r>
            <a:r>
              <a:rPr lang="en-US" sz="1200">
                <a:solidFill>
                  <a:srgbClr val="231F20"/>
                </a:solidFill>
                <a:latin typeface="Noto IKEA Latin" panose="020B0502040504020204" pitchFamily="34" charset="0"/>
                <a:cs typeface="Verdana IKEA"/>
              </a:rPr>
              <a:t>head from </a:t>
            </a:r>
            <a:r>
              <a:rPr lang="en-US" sz="1200" spc="-340">
                <a:solidFill>
                  <a:srgbClr val="231F20"/>
                </a:solidFill>
                <a:latin typeface="Noto IKEA Latin" panose="020B0502040504020204" pitchFamily="34" charset="0"/>
                <a:cs typeface="Verdana IKEA"/>
              </a:rPr>
              <a:t> </a:t>
            </a:r>
            <a:r>
              <a:rPr lang="en-US" sz="1200" spc="-5">
                <a:solidFill>
                  <a:srgbClr val="231F20"/>
                </a:solidFill>
                <a:latin typeface="Noto IKEA Latin" panose="020B0502040504020204" pitchFamily="34" charset="0"/>
                <a:cs typeface="Verdana IKEA"/>
              </a:rPr>
              <a:t>getting </a:t>
            </a:r>
            <a:r>
              <a:rPr lang="en-US" sz="1200">
                <a:solidFill>
                  <a:srgbClr val="231F20"/>
                </a:solidFill>
                <a:latin typeface="Noto IKEA Latin" panose="020B0502040504020204" pitchFamily="34" charset="0"/>
                <a:cs typeface="Verdana IKEA"/>
              </a:rPr>
              <a:t>stuck, risking </a:t>
            </a:r>
            <a:r>
              <a:rPr lang="en-US" sz="1200" spc="-5">
                <a:solidFill>
                  <a:srgbClr val="231F20"/>
                </a:solidFill>
                <a:latin typeface="Noto IKEA Latin" panose="020B0502040504020204" pitchFamily="34" charset="0"/>
                <a:cs typeface="Verdana IKEA"/>
              </a:rPr>
              <a:t>strangulation, </a:t>
            </a:r>
            <a:r>
              <a:rPr lang="en-US" sz="1200">
                <a:solidFill>
                  <a:srgbClr val="231F20"/>
                </a:solidFill>
                <a:latin typeface="Noto IKEA Latin" panose="020B0502040504020204" pitchFamily="34" charset="0"/>
                <a:cs typeface="Verdana IKEA"/>
              </a:rPr>
              <a:t>suffocation or </a:t>
            </a:r>
            <a:r>
              <a:rPr lang="en-US" sz="1200" spc="5">
                <a:solidFill>
                  <a:srgbClr val="231F20"/>
                </a:solidFill>
                <a:latin typeface="Noto IKEA Latin" panose="020B0502040504020204" pitchFamily="34" charset="0"/>
                <a:cs typeface="Verdana IKEA"/>
              </a:rPr>
              <a:t> </a:t>
            </a:r>
            <a:r>
              <a:rPr lang="en-US" sz="1200" spc="-20">
                <a:solidFill>
                  <a:srgbClr val="231F20"/>
                </a:solidFill>
                <a:latin typeface="Noto IKEA Latin" panose="020B0502040504020204" pitchFamily="34" charset="0"/>
                <a:cs typeface="Verdana IKEA"/>
              </a:rPr>
              <a:t>injury.</a:t>
            </a:r>
            <a:endParaRPr lang="en-US" sz="1200">
              <a:latin typeface="Noto IKEA Latin" panose="020B0502040504020204" pitchFamily="34" charset="0"/>
              <a:cs typeface="Verdana IKEA"/>
            </a:endParaRPr>
          </a:p>
          <a:p>
            <a:pPr marL="405765" marR="532765" indent="-177800">
              <a:lnSpc>
                <a:spcPct val="116700"/>
              </a:lnSpc>
              <a:spcBef>
                <a:spcPts val="570"/>
              </a:spcBef>
              <a:buChar char="•"/>
              <a:tabLst>
                <a:tab pos="406400" algn="l"/>
              </a:tabLst>
            </a:pPr>
            <a:r>
              <a:rPr lang="en-US" sz="1200">
                <a:solidFill>
                  <a:srgbClr val="231F20"/>
                </a:solidFill>
                <a:latin typeface="Noto IKEA Latin" panose="020B0502040504020204" pitchFamily="34" charset="0"/>
                <a:cs typeface="Verdana IKEA"/>
              </a:rPr>
              <a:t>Use cordless </a:t>
            </a:r>
            <a:r>
              <a:rPr lang="en-US" sz="1200" spc="-5">
                <a:solidFill>
                  <a:srgbClr val="231F20"/>
                </a:solidFill>
                <a:latin typeface="Noto IKEA Latin" panose="020B0502040504020204" pitchFamily="34" charset="0"/>
                <a:cs typeface="Verdana IKEA"/>
              </a:rPr>
              <a:t>window coverings, </a:t>
            </a:r>
            <a:r>
              <a:rPr lang="en-US" sz="1200">
                <a:solidFill>
                  <a:srgbClr val="231F20"/>
                </a:solidFill>
                <a:latin typeface="Noto IKEA Latin" panose="020B0502040504020204" pitchFamily="34" charset="0"/>
                <a:cs typeface="Verdana IKEA"/>
              </a:rPr>
              <a:t>a safe </a:t>
            </a:r>
            <a:r>
              <a:rPr lang="en-US" sz="1200" spc="-5">
                <a:solidFill>
                  <a:srgbClr val="231F20"/>
                </a:solidFill>
                <a:latin typeface="Noto IKEA Latin" panose="020B0502040504020204" pitchFamily="34" charset="0"/>
                <a:cs typeface="Verdana IKEA"/>
              </a:rPr>
              <a:t>distance </a:t>
            </a:r>
            <a:r>
              <a:rPr lang="en-US" sz="1200" spc="-340">
                <a:solidFill>
                  <a:srgbClr val="231F20"/>
                </a:solidFill>
                <a:latin typeface="Noto IKEA Latin" panose="020B0502040504020204" pitchFamily="34" charset="0"/>
                <a:cs typeface="Verdana IKEA"/>
              </a:rPr>
              <a:t> </a:t>
            </a:r>
            <a:r>
              <a:rPr lang="en-US" sz="1200">
                <a:solidFill>
                  <a:srgbClr val="231F20"/>
                </a:solidFill>
                <a:latin typeface="Noto IKEA Latin" panose="020B0502040504020204" pitchFamily="34" charset="0"/>
                <a:cs typeface="Verdana IKEA"/>
              </a:rPr>
              <a:t>from </a:t>
            </a:r>
            <a:r>
              <a:rPr lang="en-US" sz="1200" spc="-5">
                <a:solidFill>
                  <a:srgbClr val="231F20"/>
                </a:solidFill>
                <a:latin typeface="Noto IKEA Latin" panose="020B0502040504020204" pitchFamily="34" charset="0"/>
                <a:cs typeface="Verdana IKEA"/>
              </a:rPr>
              <a:t>the </a:t>
            </a:r>
            <a:r>
              <a:rPr lang="en-US" sz="1200">
                <a:solidFill>
                  <a:srgbClr val="231F20"/>
                </a:solidFill>
                <a:latin typeface="Noto IKEA Latin" panose="020B0502040504020204" pitchFamily="34" charset="0"/>
                <a:cs typeface="Verdana IKEA"/>
              </a:rPr>
              <a:t>cot </a:t>
            </a:r>
            <a:r>
              <a:rPr lang="en-US" sz="1200" spc="-5">
                <a:solidFill>
                  <a:srgbClr val="231F20"/>
                </a:solidFill>
                <a:latin typeface="Noto IKEA Latin" panose="020B0502040504020204" pitchFamily="34" charset="0"/>
                <a:cs typeface="Verdana IKEA"/>
              </a:rPr>
              <a:t>(IKEA </a:t>
            </a:r>
            <a:r>
              <a:rPr lang="en-US" sz="1200">
                <a:solidFill>
                  <a:srgbClr val="231F20"/>
                </a:solidFill>
                <a:latin typeface="Noto IKEA Latin" panose="020B0502040504020204" pitchFamily="34" charset="0"/>
                <a:cs typeface="Verdana IKEA"/>
              </a:rPr>
              <a:t>sells only cordless </a:t>
            </a:r>
            <a:r>
              <a:rPr lang="en-US" sz="1200" spc="-5">
                <a:solidFill>
                  <a:srgbClr val="231F20"/>
                </a:solidFill>
                <a:latin typeface="Noto IKEA Latin" panose="020B0502040504020204" pitchFamily="34" charset="0"/>
                <a:cs typeface="Verdana IKEA"/>
              </a:rPr>
              <a:t>window </a:t>
            </a:r>
            <a:r>
              <a:rPr lang="en-US" sz="1200">
                <a:solidFill>
                  <a:srgbClr val="231F20"/>
                </a:solidFill>
                <a:latin typeface="Noto IKEA Latin" panose="020B0502040504020204" pitchFamily="34" charset="0"/>
                <a:cs typeface="Verdana IKEA"/>
              </a:rPr>
              <a:t> </a:t>
            </a:r>
            <a:r>
              <a:rPr lang="en-US" sz="1200" spc="-5">
                <a:solidFill>
                  <a:srgbClr val="231F20"/>
                </a:solidFill>
                <a:latin typeface="Noto IKEA Latin" panose="020B0502040504020204" pitchFamily="34" charset="0"/>
                <a:cs typeface="Verdana IKEA"/>
              </a:rPr>
              <a:t>coverings).</a:t>
            </a:r>
          </a:p>
          <a:p>
            <a:r>
              <a:rPr lang="en-US">
                <a:hlinkClick r:id="rId3"/>
              </a:rPr>
              <a:t>Children’s IKEA handbook.pdf (inter-ikea.com)</a:t>
            </a:r>
            <a:endParaRPr lang="en-US"/>
          </a:p>
          <a:p>
            <a:r>
              <a:rPr lang="fi-FI"/>
              <a:t>-  Älä koskaan aseta lamppuja tai valonlähteitä pinnasängyn</a:t>
            </a:r>
            <a:r>
              <a:rPr lang="fi-FI" b="1"/>
              <a:t> ulottuville</a:t>
            </a:r>
            <a:r>
              <a:rPr lang="fi-FI"/>
              <a:t>, edes lapsiturvalliseen valaistukseen.</a:t>
            </a:r>
          </a:p>
          <a:p>
            <a:pPr marL="171450" indent="-171450">
              <a:buFontTx/>
              <a:buChar char="-"/>
            </a:pPr>
            <a:r>
              <a:rPr lang="fi-FI"/>
              <a:t>Älä koskaan jätä irtonaisia naruja tai </a:t>
            </a:r>
            <a:r>
              <a:rPr lang="fi-FI" b="1"/>
              <a:t>verhoja</a:t>
            </a:r>
            <a:r>
              <a:rPr lang="fi-FI"/>
              <a:t> pinnasängyn ulottuville. Ne ovat kuristumisvaara. </a:t>
            </a:r>
            <a:r>
              <a:rPr lang="fi-FI" b="1"/>
              <a:t>Johdot, nauhat ja silmukat on oltava pienten lasten ulottumattomissa, vaikka ne olisi kiinnitetty seinään.</a:t>
            </a:r>
          </a:p>
          <a:p>
            <a:pPr marL="171450" indent="-171450">
              <a:buFontTx/>
              <a:buChar char="-"/>
            </a:pPr>
            <a:endParaRPr lang="fi-FI" b="1"/>
          </a:p>
          <a:p>
            <a:r>
              <a:rPr lang="fi-FI"/>
              <a:t>-  Älä sijoita huonekaluja lähelle pinnasänkyä, jota lapsi voi  käyttää askeleena pinnasängyn sisältä, jotta he voisivat  kiivetä reunan yli ja pudota ulos.</a:t>
            </a:r>
          </a:p>
          <a:p>
            <a:r>
              <a:rPr lang="fi-FI"/>
              <a:t>-  Älä ripusta koukkuja tai mitään muuta pinnasänkyyn</a:t>
            </a:r>
          </a:p>
          <a:p>
            <a:r>
              <a:rPr lang="fi-FI"/>
              <a:t>–  pyjama voi jäädä jumiin, kun lapsi kiipeää  pinnasängystä. Tämä on kuristumisvaara.</a:t>
            </a:r>
          </a:p>
          <a:p>
            <a:endParaRPr lang="fi-FI"/>
          </a:p>
          <a:p>
            <a:r>
              <a:rPr lang="fi-FI"/>
              <a:t>-  Pidä vuode mahdollisuuksien mukaan seinää vasten. Jos se ei ole mahdollista, pidä turvallinen väli pinnasängyn ja seinän välissä. Turvallinen väli on vähemmän kuin 6,5 cm tai enemmän kuin  23 cm. </a:t>
            </a:r>
            <a:r>
              <a:rPr lang="fi-FI" b="1"/>
              <a:t>Tämä etäisyys estää vauvan päätä jäämästä -  jumiin. Se voi aiheuttaa kuristumisen, tukehtumisen tai  vammautumisen</a:t>
            </a:r>
            <a:r>
              <a:rPr lang="fi-FI"/>
              <a:t>.</a:t>
            </a:r>
          </a:p>
          <a:p>
            <a:r>
              <a:rPr lang="fi-FI"/>
              <a:t>-  Rullaverhot tulisi olla langattomia ja turvallisen etäisyyden  päässä  pinnasängystä (IKEA myy vain langattomia rullaverhoja).</a:t>
            </a:r>
          </a:p>
          <a:p>
            <a:endParaRPr lang="en-US"/>
          </a:p>
        </p:txBody>
      </p:sp>
      <p:sp>
        <p:nvSpPr>
          <p:cNvPr id="4" name="Slide Number Placeholder 3"/>
          <p:cNvSpPr>
            <a:spLocks noGrp="1"/>
          </p:cNvSpPr>
          <p:nvPr>
            <p:ph type="sldNum" sz="quarter" idx="5"/>
          </p:nvPr>
        </p:nvSpPr>
        <p:spPr/>
        <p:txBody>
          <a:bodyPr/>
          <a:lstStyle/>
          <a:p>
            <a:fld id="{B7FC4F5B-6136-F348-BEAF-A8E0CC8F44AA}" type="slidenum">
              <a:rPr lang="en-US" smtClean="0"/>
              <a:pPr/>
              <a:t>16</a:t>
            </a:fld>
            <a:endParaRPr lang="en-US"/>
          </a:p>
        </p:txBody>
      </p:sp>
    </p:spTree>
    <p:extLst>
      <p:ext uri="{BB962C8B-B14F-4D97-AF65-F5344CB8AC3E}">
        <p14:creationId xmlns:p14="http://schemas.microsoft.com/office/powerpoint/2010/main" val="542896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rPr>
              <a:t> We should show these lamps behind a closed bed end, or “outside” the bed completely. The cords should also be attached so they are tightly secured to the wall, so nothing gets tangled into them. </a:t>
            </a:r>
            <a:endParaRPr lang="en-US"/>
          </a:p>
        </p:txBody>
      </p:sp>
      <p:sp>
        <p:nvSpPr>
          <p:cNvPr id="4" name="Slide Number Placeholder 3"/>
          <p:cNvSpPr>
            <a:spLocks noGrp="1"/>
          </p:cNvSpPr>
          <p:nvPr>
            <p:ph type="sldNum" sz="quarter" idx="5"/>
          </p:nvPr>
        </p:nvSpPr>
        <p:spPr/>
        <p:txBody>
          <a:bodyPr/>
          <a:lstStyle/>
          <a:p>
            <a:fld id="{B7FC4F5B-6136-F348-BEAF-A8E0CC8F44AA}" type="slidenum">
              <a:rPr lang="en-US" smtClean="0"/>
              <a:pPr/>
              <a:t>17</a:t>
            </a:fld>
            <a:endParaRPr lang="en-US"/>
          </a:p>
        </p:txBody>
      </p:sp>
    </p:spTree>
    <p:extLst>
      <p:ext uri="{BB962C8B-B14F-4D97-AF65-F5344CB8AC3E}">
        <p14:creationId xmlns:p14="http://schemas.microsoft.com/office/powerpoint/2010/main" val="604411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Sisäiseen käyttöön : </a:t>
            </a:r>
            <a:r>
              <a:rPr lang="en-US">
                <a:hlinkClick r:id="rId3"/>
              </a:rPr>
              <a:t>https://iweof.sharepoint.com/teams/o365g_fistoreequipmentanddisplaysafety_retfiso/Shared Documents/Forms/</a:t>
            </a:r>
            <a:r>
              <a:rPr lang="en-US" err="1">
                <a:hlinkClick r:id="rId3"/>
              </a:rPr>
              <a:t>AllItems.aspx?id</a:t>
            </a:r>
            <a:r>
              <a:rPr lang="en-US">
                <a:hlinkClick r:id="rId3"/>
              </a:rPr>
              <a:t>=%2Fteams%2Fo365g%5Ffistoreequipmentanddisplaysafety%5Fretfiso%2FShared%20Documents%2FDisplay%20safety%20presentation%20Finland&amp;viewid=c3843394%2Dfa00%2D4f40%2Daf92%2D119a7e82f3e3</a:t>
            </a:r>
            <a:endParaRPr lang="en-US"/>
          </a:p>
        </p:txBody>
      </p:sp>
      <p:sp>
        <p:nvSpPr>
          <p:cNvPr id="4" name="Slide Number Placeholder 3"/>
          <p:cNvSpPr>
            <a:spLocks noGrp="1"/>
          </p:cNvSpPr>
          <p:nvPr>
            <p:ph type="sldNum" sz="quarter" idx="5"/>
          </p:nvPr>
        </p:nvSpPr>
        <p:spPr/>
        <p:txBody>
          <a:bodyPr/>
          <a:lstStyle/>
          <a:p>
            <a:fld id="{B7FC4F5B-6136-F348-BEAF-A8E0CC8F44AA}" type="slidenum">
              <a:rPr lang="en-US" smtClean="0"/>
              <a:pPr/>
              <a:t>18</a:t>
            </a:fld>
            <a:endParaRPr lang="en-US"/>
          </a:p>
        </p:txBody>
      </p:sp>
    </p:spTree>
    <p:extLst>
      <p:ext uri="{BB962C8B-B14F-4D97-AF65-F5344CB8AC3E}">
        <p14:creationId xmlns:p14="http://schemas.microsoft.com/office/powerpoint/2010/main" val="1918747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FC4F5B-6136-F348-BEAF-A8E0CC8F44AA}" type="slidenum">
              <a:rPr lang="en-US" smtClean="0"/>
              <a:pPr/>
              <a:t>19</a:t>
            </a:fld>
            <a:endParaRPr lang="en-US"/>
          </a:p>
        </p:txBody>
      </p:sp>
    </p:spTree>
    <p:extLst>
      <p:ext uri="{BB962C8B-B14F-4D97-AF65-F5344CB8AC3E}">
        <p14:creationId xmlns:p14="http://schemas.microsoft.com/office/powerpoint/2010/main" val="2246106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t>Mitä</a:t>
            </a:r>
            <a:r>
              <a:rPr lang="en-US" b="1"/>
              <a:t> </a:t>
            </a:r>
            <a:r>
              <a:rPr lang="en-US" b="1" err="1"/>
              <a:t>tarkoitetaan</a:t>
            </a:r>
            <a:r>
              <a:rPr lang="en-US" b="1"/>
              <a:t> “</a:t>
            </a:r>
            <a:r>
              <a:rPr lang="en-US" b="1" err="1"/>
              <a:t>laatumielikuvalla</a:t>
            </a:r>
            <a:r>
              <a:rPr lang="en-US" b="1"/>
              <a:t>”?</a:t>
            </a:r>
          </a:p>
          <a:p>
            <a:endParaRPr lang="en-US" b="1"/>
          </a:p>
          <a:p>
            <a:r>
              <a:rPr lang="en-US" err="1"/>
              <a:t>Asiakkaan</a:t>
            </a:r>
            <a:r>
              <a:rPr lang="en-US"/>
              <a:t> </a:t>
            </a:r>
            <a:r>
              <a:rPr lang="en-US" err="1"/>
              <a:t>kokema</a:t>
            </a:r>
            <a:r>
              <a:rPr lang="en-US"/>
              <a:t> </a:t>
            </a:r>
            <a:r>
              <a:rPr lang="en-US" err="1"/>
              <a:t>laatumielikuva</a:t>
            </a:r>
            <a:r>
              <a:rPr lang="en-US"/>
              <a:t> </a:t>
            </a:r>
            <a:r>
              <a:rPr lang="en-US" err="1"/>
              <a:t>muodostuu</a:t>
            </a:r>
            <a:r>
              <a:rPr lang="en-US"/>
              <a:t> </a:t>
            </a:r>
            <a:r>
              <a:rPr lang="en-US" err="1"/>
              <a:t>useista</a:t>
            </a:r>
            <a:r>
              <a:rPr lang="en-US"/>
              <a:t> </a:t>
            </a:r>
            <a:r>
              <a:rPr lang="en-US" err="1"/>
              <a:t>eri</a:t>
            </a:r>
            <a:r>
              <a:rPr lang="en-US"/>
              <a:t> </a:t>
            </a:r>
            <a:r>
              <a:rPr lang="en-US" err="1"/>
              <a:t>tekijöistä</a:t>
            </a:r>
            <a:r>
              <a:rPr lang="en-US"/>
              <a:t>, </a:t>
            </a:r>
            <a:r>
              <a:rPr lang="en-US" err="1"/>
              <a:t>joista</a:t>
            </a:r>
            <a:r>
              <a:rPr lang="en-US"/>
              <a:t> </a:t>
            </a:r>
            <a:r>
              <a:rPr lang="en-US" err="1"/>
              <a:t>ostoprosessin</a:t>
            </a:r>
            <a:r>
              <a:rPr lang="en-US"/>
              <a:t> </a:t>
            </a:r>
            <a:r>
              <a:rPr lang="en-US" err="1"/>
              <a:t>sujuvuus</a:t>
            </a:r>
            <a:r>
              <a:rPr lang="en-US"/>
              <a:t>, </a:t>
            </a:r>
            <a:r>
              <a:rPr lang="en-US" err="1"/>
              <a:t>tuotteiden</a:t>
            </a:r>
            <a:r>
              <a:rPr lang="en-US"/>
              <a:t> </a:t>
            </a:r>
            <a:r>
              <a:rPr lang="en-US" err="1"/>
              <a:t>laatu</a:t>
            </a:r>
            <a:r>
              <a:rPr lang="en-US"/>
              <a:t> ja </a:t>
            </a:r>
            <a:r>
              <a:rPr lang="en-US" err="1"/>
              <a:t>tuotteiden</a:t>
            </a:r>
            <a:r>
              <a:rPr lang="en-US"/>
              <a:t> </a:t>
            </a:r>
            <a:r>
              <a:rPr lang="en-US" err="1"/>
              <a:t>turvallisuus</a:t>
            </a:r>
            <a:r>
              <a:rPr lang="en-US"/>
              <a:t> </a:t>
            </a:r>
            <a:r>
              <a:rPr lang="en-US" err="1"/>
              <a:t>ovat</a:t>
            </a:r>
            <a:r>
              <a:rPr lang="en-US"/>
              <a:t> </a:t>
            </a:r>
            <a:r>
              <a:rPr lang="en-US" err="1"/>
              <a:t>merkittävimpiä</a:t>
            </a:r>
            <a:r>
              <a:rPr lang="en-US"/>
              <a:t>. </a:t>
            </a:r>
            <a:r>
              <a:rPr lang="en-US" err="1"/>
              <a:t>Kaikki</a:t>
            </a:r>
            <a:r>
              <a:rPr lang="en-US"/>
              <a:t>, </a:t>
            </a:r>
            <a:r>
              <a:rPr lang="en-US" err="1"/>
              <a:t>jotka</a:t>
            </a:r>
            <a:r>
              <a:rPr lang="en-US"/>
              <a:t> </a:t>
            </a:r>
            <a:r>
              <a:rPr lang="en-US" err="1"/>
              <a:t>edustavat</a:t>
            </a:r>
            <a:r>
              <a:rPr lang="en-US"/>
              <a:t> </a:t>
            </a:r>
            <a:r>
              <a:rPr lang="en-US" err="1"/>
              <a:t>IKEA:a</a:t>
            </a:r>
            <a:r>
              <a:rPr lang="en-US"/>
              <a:t>, </a:t>
            </a:r>
            <a:r>
              <a:rPr lang="en-US" err="1"/>
              <a:t>ovat</a:t>
            </a:r>
            <a:r>
              <a:rPr lang="en-US"/>
              <a:t> </a:t>
            </a:r>
            <a:r>
              <a:rPr lang="en-US" err="1"/>
              <a:t>luomassa</a:t>
            </a:r>
            <a:r>
              <a:rPr lang="en-US"/>
              <a:t> </a:t>
            </a:r>
            <a:r>
              <a:rPr lang="en-US" err="1"/>
              <a:t>asiakkaan</a:t>
            </a:r>
            <a:r>
              <a:rPr lang="en-US"/>
              <a:t> </a:t>
            </a:r>
            <a:r>
              <a:rPr lang="en-US" err="1"/>
              <a:t>mielikuvaa</a:t>
            </a:r>
            <a:r>
              <a:rPr lang="en-US"/>
              <a:t> </a:t>
            </a:r>
            <a:r>
              <a:rPr lang="en-US" err="1"/>
              <a:t>laadusta</a:t>
            </a:r>
            <a:r>
              <a:rPr lang="en-US"/>
              <a:t> (ja </a:t>
            </a:r>
            <a:r>
              <a:rPr lang="en-US" err="1"/>
              <a:t>vaikuttaa</a:t>
            </a:r>
            <a:r>
              <a:rPr lang="en-US"/>
              <a:t> </a:t>
            </a:r>
            <a:r>
              <a:rPr lang="en-US" err="1"/>
              <a:t>heidän</a:t>
            </a:r>
            <a:r>
              <a:rPr lang="en-US"/>
              <a:t> </a:t>
            </a:r>
            <a:r>
              <a:rPr lang="en-US" err="1"/>
              <a:t>kokemukseen</a:t>
            </a:r>
            <a:r>
              <a:rPr lang="en-US"/>
              <a:t> </a:t>
            </a:r>
            <a:r>
              <a:rPr lang="en-US" err="1"/>
              <a:t>meidän</a:t>
            </a:r>
            <a:r>
              <a:rPr lang="en-US"/>
              <a:t> </a:t>
            </a:r>
            <a:r>
              <a:rPr lang="en-US" err="1"/>
              <a:t>laadustamme</a:t>
            </a:r>
            <a:r>
              <a:rPr lang="en-US"/>
              <a:t>)</a:t>
            </a:r>
          </a:p>
          <a:p>
            <a:r>
              <a:rPr lang="en-US" err="1"/>
              <a:t>Epäonnistuminen</a:t>
            </a:r>
            <a:r>
              <a:rPr lang="en-US"/>
              <a:t> </a:t>
            </a:r>
            <a:r>
              <a:rPr lang="en-US" err="1"/>
              <a:t>missä</a:t>
            </a:r>
            <a:r>
              <a:rPr lang="en-US"/>
              <a:t> </a:t>
            </a:r>
            <a:r>
              <a:rPr lang="en-US" err="1"/>
              <a:t>tahansa</a:t>
            </a:r>
            <a:r>
              <a:rPr lang="en-US"/>
              <a:t> </a:t>
            </a:r>
            <a:r>
              <a:rPr lang="en-US" err="1"/>
              <a:t>vaiheessa</a:t>
            </a:r>
            <a:r>
              <a:rPr lang="en-US"/>
              <a:t> </a:t>
            </a:r>
            <a:r>
              <a:rPr lang="en-US" err="1"/>
              <a:t>voi</a:t>
            </a:r>
            <a:r>
              <a:rPr lang="en-US"/>
              <a:t> </a:t>
            </a:r>
            <a:r>
              <a:rPr lang="en-US" err="1"/>
              <a:t>vaikuttaa</a:t>
            </a:r>
            <a:r>
              <a:rPr lang="en-US"/>
              <a:t> </a:t>
            </a:r>
            <a:r>
              <a:rPr lang="en-US" err="1"/>
              <a:t>asiakkaan</a:t>
            </a:r>
            <a:r>
              <a:rPr lang="en-US"/>
              <a:t> </a:t>
            </a:r>
            <a:r>
              <a:rPr lang="en-US" err="1"/>
              <a:t>kokeman</a:t>
            </a:r>
            <a:r>
              <a:rPr lang="en-US"/>
              <a:t> </a:t>
            </a:r>
            <a:r>
              <a:rPr lang="en-US" err="1"/>
              <a:t>laatumielikuvan</a:t>
            </a:r>
            <a:r>
              <a:rPr lang="en-US"/>
              <a:t> </a:t>
            </a:r>
            <a:r>
              <a:rPr lang="en-US" err="1"/>
              <a:t>heikentymiseen</a:t>
            </a:r>
            <a:r>
              <a:rPr lang="en-US"/>
              <a:t>.</a:t>
            </a:r>
          </a:p>
          <a:p>
            <a:r>
              <a:rPr lang="en-US" b="1" err="1"/>
              <a:t>Laatumielikuva</a:t>
            </a:r>
            <a:r>
              <a:rPr lang="en-US" b="1"/>
              <a:t> </a:t>
            </a:r>
            <a:r>
              <a:rPr lang="en-US" b="1" err="1"/>
              <a:t>voi</a:t>
            </a:r>
            <a:r>
              <a:rPr lang="en-US" b="1"/>
              <a:t> olla </a:t>
            </a:r>
            <a:r>
              <a:rPr lang="en-US" b="1" err="1"/>
              <a:t>negatiivinen</a:t>
            </a:r>
            <a:r>
              <a:rPr lang="en-US" b="1"/>
              <a:t>, </a:t>
            </a:r>
            <a:r>
              <a:rPr lang="en-US" b="1" err="1"/>
              <a:t>vaikka</a:t>
            </a:r>
            <a:r>
              <a:rPr lang="en-US" b="1"/>
              <a:t> </a:t>
            </a:r>
            <a:r>
              <a:rPr lang="en-US" b="1" err="1"/>
              <a:t>itse</a:t>
            </a:r>
            <a:r>
              <a:rPr lang="en-US" b="1"/>
              <a:t> </a:t>
            </a:r>
            <a:r>
              <a:rPr lang="en-US" b="1" err="1"/>
              <a:t>tuotteessa</a:t>
            </a:r>
            <a:r>
              <a:rPr lang="en-US" b="1"/>
              <a:t> </a:t>
            </a:r>
            <a:r>
              <a:rPr lang="en-US" b="1" err="1"/>
              <a:t>ei</a:t>
            </a:r>
            <a:r>
              <a:rPr lang="en-US" b="1"/>
              <a:t> </a:t>
            </a:r>
            <a:r>
              <a:rPr lang="en-US" b="1" err="1"/>
              <a:t>olisikaan</a:t>
            </a:r>
            <a:r>
              <a:rPr lang="en-US" b="1"/>
              <a:t> </a:t>
            </a:r>
            <a:r>
              <a:rPr lang="en-US" b="1" err="1"/>
              <a:t>vikaa</a:t>
            </a:r>
            <a:endParaRPr lang="en-US"/>
          </a:p>
        </p:txBody>
      </p:sp>
      <p:sp>
        <p:nvSpPr>
          <p:cNvPr id="4" name="Slide Number Placeholder 3"/>
          <p:cNvSpPr>
            <a:spLocks noGrp="1"/>
          </p:cNvSpPr>
          <p:nvPr>
            <p:ph type="sldNum" sz="quarter" idx="5"/>
          </p:nvPr>
        </p:nvSpPr>
        <p:spPr/>
        <p:txBody>
          <a:bodyPr/>
          <a:lstStyle/>
          <a:p>
            <a:fld id="{B7FC4F5B-6136-F348-BEAF-A8E0CC8F44AA}" type="slidenum">
              <a:rPr lang="en-US" smtClean="0"/>
              <a:pPr/>
              <a:t>5</a:t>
            </a:fld>
            <a:endParaRPr lang="en-US"/>
          </a:p>
        </p:txBody>
      </p:sp>
    </p:spTree>
    <p:extLst>
      <p:ext uri="{BB962C8B-B14F-4D97-AF65-F5344CB8AC3E}">
        <p14:creationId xmlns:p14="http://schemas.microsoft.com/office/powerpoint/2010/main" val="736753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Sisäiseen käyttöön : </a:t>
            </a:r>
            <a:r>
              <a:rPr lang="en-US">
                <a:hlinkClick r:id="rId3"/>
              </a:rPr>
              <a:t>https://iweof.sharepoint.com/teams/o365g_fistoreequipmentanddisplaysafety_retfiso/Shared Documents/Forms/</a:t>
            </a:r>
            <a:r>
              <a:rPr lang="en-US" err="1">
                <a:hlinkClick r:id="rId3"/>
              </a:rPr>
              <a:t>AllItems.aspx?id</a:t>
            </a:r>
            <a:r>
              <a:rPr lang="en-US">
                <a:hlinkClick r:id="rId3"/>
              </a:rPr>
              <a:t>=%2Fteams%2Fo365g%5Ffistoreequipmentanddisplaysafety%5Fretfiso%2FShared%20Documents%2FDisplay%20safety%20presentation%20Finland&amp;viewid=c3843394%2Dfa00%2D4f40%2Daf92%2D119a7e82f3e3</a:t>
            </a:r>
            <a:endParaRPr lang="en-US"/>
          </a:p>
        </p:txBody>
      </p:sp>
      <p:sp>
        <p:nvSpPr>
          <p:cNvPr id="4" name="Slide Number Placeholder 3"/>
          <p:cNvSpPr>
            <a:spLocks noGrp="1"/>
          </p:cNvSpPr>
          <p:nvPr>
            <p:ph type="sldNum" sz="quarter" idx="5"/>
          </p:nvPr>
        </p:nvSpPr>
        <p:spPr/>
        <p:txBody>
          <a:bodyPr/>
          <a:lstStyle/>
          <a:p>
            <a:fld id="{B7FC4F5B-6136-F348-BEAF-A8E0CC8F44AA}" type="slidenum">
              <a:rPr lang="en-US" smtClean="0"/>
              <a:pPr/>
              <a:t>6</a:t>
            </a:fld>
            <a:endParaRPr lang="en-US"/>
          </a:p>
        </p:txBody>
      </p:sp>
    </p:spTree>
    <p:extLst>
      <p:ext uri="{BB962C8B-B14F-4D97-AF65-F5344CB8AC3E}">
        <p14:creationId xmlns:p14="http://schemas.microsoft.com/office/powerpoint/2010/main" val="2451586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r>
              <a:rPr kumimoji="0" lang="fi-FI" sz="1200" b="1" i="0" u="none" strike="noStrike" kern="1200" cap="none" spc="0" normalizeH="0" baseline="0" noProof="0">
                <a:ln>
                  <a:noFill/>
                </a:ln>
                <a:effectLst/>
                <a:uLnTx/>
                <a:uFillTx/>
                <a:latin typeface="Noto IKEA Latin" panose="020B0502040504020204" pitchFamily="34" charset="0"/>
                <a:ea typeface="+mn-ea"/>
                <a:cs typeface="+mn-cs"/>
              </a:rPr>
              <a:t>Meillä on lakiin perustuva vastuu tuotteidemme laadusta (vaatimustenmukaisuudesta) ja turvallisuudesta.</a:t>
            </a:r>
            <a:r>
              <a:rPr lang="fi-FI" sz="1200" b="1"/>
              <a:t> </a:t>
            </a:r>
          </a:p>
          <a:p>
            <a:pPr marR="0" lvl="0" algn="l" defTabSz="914400" rtl="0" eaLnBrk="1" fontAlgn="auto" latinLnBrk="0" hangingPunct="1">
              <a:lnSpc>
                <a:spcPct val="100000"/>
              </a:lnSpc>
              <a:spcBef>
                <a:spcPts val="0"/>
              </a:spcBef>
              <a:spcAft>
                <a:spcPts val="0"/>
              </a:spcAft>
              <a:buClrTx/>
              <a:buSzTx/>
              <a:tabLst/>
              <a:defRPr/>
            </a:pPr>
            <a:r>
              <a:rPr lang="fi-FI" sz="1200"/>
              <a:t>(Kuluttajaturvallisuuslaki,  Lelulaki, Sähköturvallisuuslaki, Asetukset tiettyjen tuotteiden paloturvallisuusvaatimuksista jne..)</a:t>
            </a:r>
            <a:endParaRPr kumimoji="0" lang="fi-FI" sz="1200" i="0" u="none" strike="noStrike" kern="1200" cap="none" spc="0" normalizeH="0" baseline="0" noProof="0">
              <a:ln>
                <a:noFill/>
              </a:ln>
              <a:effectLst/>
              <a:uLnTx/>
              <a:uFillTx/>
              <a:latin typeface="Noto IKEA Latin" panose="020B0502040504020204" pitchFamily="34"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fi-FI" sz="1200" b="1" i="0" u="none" strike="noStrike" kern="1200" cap="none" spc="0" normalizeH="0" baseline="0" noProof="0">
              <a:ln>
                <a:noFill/>
              </a:ln>
              <a:effectLst/>
              <a:uLnTx/>
              <a:uFillTx/>
              <a:latin typeface="Noto IKEA Latin" panose="020B0502040504020204" pitchFamily="34"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fi-FI" sz="1200" b="1" i="0" u="none" strike="noStrike" kern="1200" cap="none" spc="0" normalizeH="0" baseline="0" noProof="0">
                <a:ln>
                  <a:noFill/>
                </a:ln>
                <a:effectLst/>
                <a:uLnTx/>
                <a:uFillTx/>
                <a:latin typeface="Noto IKEA Latin" panose="020B0502040504020204" pitchFamily="34" charset="0"/>
                <a:ea typeface="+mn-ea"/>
                <a:cs typeface="+mn-cs"/>
              </a:rPr>
              <a:t>        </a:t>
            </a:r>
            <a:r>
              <a:rPr kumimoji="0" lang="fi-FI" sz="1200" i="0" u="none" strike="noStrike" kern="1200" cap="none" spc="0" normalizeH="0" baseline="0" noProof="0">
                <a:ln>
                  <a:noFill/>
                </a:ln>
                <a:effectLst/>
                <a:uLnTx/>
                <a:uFillTx/>
                <a:latin typeface="Noto IKEA Latin" panose="020B0502040504020204" pitchFamily="34" charset="0"/>
                <a:ea typeface="+mn-ea"/>
                <a:cs typeface="+mn-cs"/>
              </a:rPr>
              <a:t>Toiminnanharjoittaja: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i="0" u="none" strike="noStrike" kern="1200" cap="none" spc="0" normalizeH="0" baseline="0" noProof="0">
                <a:ln>
                  <a:noFill/>
                </a:ln>
                <a:effectLst/>
                <a:uLnTx/>
                <a:uFillTx/>
                <a:latin typeface="Noto IKEA Latin" panose="020B0502040504020204" pitchFamily="34" charset="0"/>
                <a:ea typeface="+mn-ea"/>
                <a:cs typeface="+mn-cs"/>
              </a:rPr>
              <a:t>vastaa yleisten kulutustavaroiden turvallisuudesta ja siitä, että niissä on tarvittavat käyttöohjeet ja varoitusmerkinnät. .</a:t>
            </a:r>
            <a:r>
              <a:rPr lang="fi-FI">
                <a:hlinkClick r:id="rId3"/>
              </a:rPr>
              <a:t> Valtioneuvoston asetus kulutustavaroista ja kuluttajapalveluksista annettavista tiedoista 613/2004 | Tukes (edilex.fi)</a:t>
            </a:r>
            <a:endParaRPr lang="fi-FI"/>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1200" i="0" u="none" strike="noStrike" kern="1200" cap="none" spc="0" normalizeH="0" baseline="0" noProof="0">
                <a:ln>
                  <a:noFill/>
                </a:ln>
                <a:effectLst/>
                <a:uLnTx/>
                <a:uFillTx/>
                <a:latin typeface="Noto IKEA Latin" panose="020B0502040504020204" pitchFamily="34" charset="0"/>
                <a:ea typeface="+mn-ea"/>
                <a:cs typeface="+mn-cs"/>
              </a:rPr>
              <a:t>        (Näitä noudatettava myös tuote-esittelyssä – </a:t>
            </a:r>
            <a:r>
              <a:rPr kumimoji="0" lang="fi-FI" sz="1200" i="0" u="none" strike="noStrike" kern="1200" cap="none" spc="0" normalizeH="0" baseline="0" noProof="0" err="1">
                <a:ln>
                  <a:noFill/>
                </a:ln>
                <a:effectLst/>
                <a:uLnTx/>
                <a:uFillTx/>
                <a:latin typeface="Noto IKEA Latin" panose="020B0502040504020204" pitchFamily="34" charset="0"/>
                <a:ea typeface="+mn-ea"/>
                <a:cs typeface="+mn-cs"/>
              </a:rPr>
              <a:t>display</a:t>
            </a:r>
            <a:r>
              <a:rPr kumimoji="0" lang="fi-FI" sz="1200" i="0" u="none" strike="noStrike" kern="1200" cap="none" spc="0" normalizeH="0" baseline="0" noProof="0">
                <a:ln>
                  <a:noFill/>
                </a:ln>
                <a:effectLst/>
                <a:uLnTx/>
                <a:uFillTx/>
                <a:latin typeface="Noto IKEA Latin" panose="020B0502040504020204" pitchFamily="34" charset="0"/>
                <a:ea typeface="+mn-ea"/>
                <a:cs typeface="+mn-cs"/>
              </a:rPr>
              <a:t> </a:t>
            </a:r>
            <a:r>
              <a:rPr kumimoji="0" lang="fi-FI" sz="1200" i="0" u="none" strike="noStrike" kern="1200" cap="none" spc="0" normalizeH="0" baseline="0" noProof="0" err="1">
                <a:ln>
                  <a:noFill/>
                </a:ln>
                <a:effectLst/>
                <a:uLnTx/>
                <a:uFillTx/>
                <a:latin typeface="Noto IKEA Latin" panose="020B0502040504020204" pitchFamily="34" charset="0"/>
                <a:ea typeface="+mn-ea"/>
                <a:cs typeface="+mn-cs"/>
              </a:rPr>
              <a:t>safety</a:t>
            </a:r>
            <a:r>
              <a:rPr kumimoji="0" lang="fi-FI" sz="1200" i="0" u="none" strike="noStrike" kern="1200" cap="none" spc="0" normalizeH="0" baseline="0" noProof="0">
                <a:ln>
                  <a:noFill/>
                </a:ln>
                <a:effectLst/>
                <a:uLnTx/>
                <a:uFillTx/>
                <a:latin typeface="Noto IKEA Latin" panose="020B0502040504020204" pitchFamily="34" charset="0"/>
                <a:ea typeface="+mn-ea"/>
                <a:cs typeface="+mn-cs"/>
              </a:rPr>
              <a:t>!)</a:t>
            </a:r>
            <a:r>
              <a:rPr lang="fi-FI" b="0" i="0">
                <a:solidFill>
                  <a:srgbClr val="000000"/>
                </a:solidFill>
                <a:effectLst/>
                <a:latin typeface="Open sans" panose="020B0606030504020204" pitchFamily="34" charset="0"/>
              </a:rPr>
              <a:t> </a:t>
            </a:r>
          </a:p>
          <a:p>
            <a:pPr marL="285750" indent="-285750" defTabSz="914400">
              <a:spcBef>
                <a:spcPts val="0"/>
              </a:spcBef>
              <a:buFont typeface="Arial" panose="020B0604020202020204" pitchFamily="34" charset="0"/>
              <a:buChar char="•"/>
              <a:defRPr/>
            </a:pPr>
            <a:r>
              <a:rPr lang="fi-FI" sz="1200" b="0" i="0">
                <a:effectLst/>
                <a:latin typeface="Open sans" panose="020B0606030504020204" pitchFamily="34" charset="0"/>
              </a:rPr>
              <a:t>ilmoittaa oma-aloitteisesti valvontaviranomaisille, jos hän saa tietoonsa, että tuote aiheuttaa vaaraa.</a:t>
            </a:r>
            <a:endParaRPr lang="fi-FI">
              <a:latin typeface="Open sans" panose="020B0606030504020204" pitchFamily="34" charset="0"/>
            </a:endParaRPr>
          </a:p>
          <a:p>
            <a:pPr defTabSz="914400">
              <a:spcBef>
                <a:spcPts val="0"/>
              </a:spcBef>
              <a:defRPr/>
            </a:pPr>
            <a:r>
              <a:rPr lang="fi-FI" b="0" i="0">
                <a:effectLst/>
                <a:latin typeface="Open sans" panose="020B0606030504020204" pitchFamily="34" charset="0"/>
              </a:rPr>
              <a:t>      </a:t>
            </a:r>
            <a:r>
              <a:rPr lang="fi-FI" b="0" i="0" err="1">
                <a:effectLst/>
                <a:latin typeface="Open sans" panose="020B0606030504020204" pitchFamily="34" charset="0"/>
              </a:rPr>
              <a:t>Safety</a:t>
            </a:r>
            <a:r>
              <a:rPr lang="fi-FI" b="0" i="0">
                <a:effectLst/>
                <a:latin typeface="Open sans" panose="020B0606030504020204" pitchFamily="34" charset="0"/>
              </a:rPr>
              <a:t> </a:t>
            </a:r>
            <a:r>
              <a:rPr lang="fi-FI" b="0" i="0" err="1">
                <a:effectLst/>
                <a:latin typeface="Open sans" panose="020B0606030504020204" pitchFamily="34" charset="0"/>
              </a:rPr>
              <a:t>Alarmit</a:t>
            </a:r>
            <a:r>
              <a:rPr lang="fi-FI" b="0" i="0">
                <a:effectLst/>
                <a:latin typeface="Open sans" panose="020B0606030504020204" pitchFamily="34" charset="0"/>
              </a:rPr>
              <a:t> ovat meidän tietolähteemme!</a:t>
            </a:r>
          </a:p>
          <a:p>
            <a:pPr marL="285750" indent="-285750" defTabSz="914400">
              <a:spcBef>
                <a:spcPts val="0"/>
              </a:spcBef>
              <a:buFont typeface="Arial" panose="020B0604020202020204" pitchFamily="34" charset="0"/>
              <a:buChar char="•"/>
              <a:defRPr/>
            </a:pPr>
            <a:endParaRPr lang="fi-FI" sz="1200" b="0" i="0">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Noto IKEA Latin" panose="020B0502040504020204" pitchFamily="34"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err="1">
                <a:ln>
                  <a:noFill/>
                </a:ln>
                <a:solidFill>
                  <a:srgbClr val="2C2C2C"/>
                </a:solidFill>
                <a:effectLst/>
                <a:uLnTx/>
                <a:uFillTx/>
                <a:latin typeface="Noto IKEA Latin" panose="020B0502040504020204" pitchFamily="34" charset="0"/>
                <a:ea typeface="+mn-ea"/>
                <a:cs typeface="+mn-cs"/>
              </a:rPr>
              <a:t>Meitä</a:t>
            </a:r>
            <a:r>
              <a:rPr kumimoji="0" lang="en-US" sz="1200" b="1" i="0" u="none" strike="noStrike" kern="1200" cap="none" spc="0" normalizeH="0" baseline="0" noProof="0">
                <a:ln>
                  <a:noFill/>
                </a:ln>
                <a:solidFill>
                  <a:srgbClr val="2C2C2C"/>
                </a:solidFill>
                <a:effectLst/>
                <a:uLnTx/>
                <a:uFillTx/>
                <a:latin typeface="Noto IKEA Latin" panose="020B0502040504020204" pitchFamily="34" charset="0"/>
                <a:ea typeface="+mn-ea"/>
                <a:cs typeface="+mn-cs"/>
              </a:rPr>
              <a:t> </a:t>
            </a:r>
            <a:r>
              <a:rPr kumimoji="0" lang="en-US" sz="1200" b="1" i="0" u="none" strike="noStrike" kern="1200" cap="none" spc="0" normalizeH="0" baseline="0" noProof="0" err="1">
                <a:ln>
                  <a:noFill/>
                </a:ln>
                <a:solidFill>
                  <a:srgbClr val="2C2C2C"/>
                </a:solidFill>
                <a:effectLst/>
                <a:uLnTx/>
                <a:uFillTx/>
                <a:latin typeface="Noto IKEA Latin" panose="020B0502040504020204" pitchFamily="34" charset="0"/>
                <a:ea typeface="+mn-ea"/>
                <a:cs typeface="+mn-cs"/>
              </a:rPr>
              <a:t>arvioidaan</a:t>
            </a:r>
            <a:r>
              <a:rPr kumimoji="0" lang="en-US" sz="1200" b="1" i="0" u="none" strike="noStrike" kern="1200" cap="none" spc="0" normalizeH="0" baseline="0" noProof="0">
                <a:ln>
                  <a:noFill/>
                </a:ln>
                <a:solidFill>
                  <a:srgbClr val="2C2C2C"/>
                </a:solidFill>
                <a:effectLst/>
                <a:uLnTx/>
                <a:uFillTx/>
                <a:latin typeface="Noto IKEA Latin" panose="020B0502040504020204" pitchFamily="34" charset="0"/>
                <a:ea typeface="+mn-ea"/>
                <a:cs typeface="+mn-cs"/>
              </a:rPr>
              <a:t> </a:t>
            </a:r>
            <a:r>
              <a:rPr kumimoji="0" lang="en-US" sz="1200" b="1" i="0" u="none" strike="noStrike" kern="1200" cap="none" spc="0" normalizeH="0" baseline="0" noProof="0" err="1">
                <a:ln>
                  <a:noFill/>
                </a:ln>
                <a:solidFill>
                  <a:srgbClr val="2C2C2C"/>
                </a:solidFill>
                <a:effectLst/>
                <a:uLnTx/>
                <a:uFillTx/>
                <a:latin typeface="Noto IKEA Latin" panose="020B0502040504020204" pitchFamily="34" charset="0"/>
                <a:ea typeface="+mn-ea"/>
                <a:cs typeface="+mn-cs"/>
              </a:rPr>
              <a:t>tuotelaadun</a:t>
            </a:r>
            <a:r>
              <a:rPr kumimoji="0" lang="en-US" sz="1200" b="1" i="0" u="none" strike="noStrike" kern="1200" cap="none" spc="0" normalizeH="0" baseline="0" noProof="0">
                <a:ln>
                  <a:noFill/>
                </a:ln>
                <a:solidFill>
                  <a:srgbClr val="2C2C2C"/>
                </a:solidFill>
                <a:effectLst/>
                <a:uLnTx/>
                <a:uFillTx/>
                <a:latin typeface="Noto IKEA Latin" panose="020B0502040504020204" pitchFamily="34" charset="0"/>
                <a:ea typeface="+mn-ea"/>
                <a:cs typeface="+mn-cs"/>
              </a:rPr>
              <a:t> ja </a:t>
            </a:r>
            <a:r>
              <a:rPr kumimoji="0" lang="en-US" sz="1200" b="1" i="0" u="none" strike="noStrike" kern="1200" cap="none" spc="0" normalizeH="0" baseline="0" noProof="0" err="1">
                <a:ln>
                  <a:noFill/>
                </a:ln>
                <a:solidFill>
                  <a:srgbClr val="2C2C2C"/>
                </a:solidFill>
                <a:effectLst/>
                <a:uLnTx/>
                <a:uFillTx/>
                <a:latin typeface="Noto IKEA Latin" panose="020B0502040504020204" pitchFamily="34" charset="0"/>
                <a:ea typeface="+mn-ea"/>
                <a:cs typeface="+mn-cs"/>
              </a:rPr>
              <a:t>tuoteturvallisuuden</a:t>
            </a:r>
            <a:r>
              <a:rPr kumimoji="0" lang="en-US" sz="1200" b="1" i="0" u="none" strike="noStrike" kern="1200" cap="none" spc="0" normalizeH="0" baseline="0" noProof="0">
                <a:ln>
                  <a:noFill/>
                </a:ln>
                <a:solidFill>
                  <a:srgbClr val="2C2C2C"/>
                </a:solidFill>
                <a:effectLst/>
                <a:uLnTx/>
                <a:uFillTx/>
                <a:latin typeface="Noto IKEA Latin" panose="020B0502040504020204" pitchFamily="34" charset="0"/>
                <a:ea typeface="+mn-ea"/>
                <a:cs typeface="+mn-cs"/>
              </a:rPr>
              <a:t> </a:t>
            </a:r>
            <a:r>
              <a:rPr kumimoji="0" lang="en-US" sz="1200" b="1" i="0" u="none" strike="noStrike" kern="1200" cap="none" spc="0" normalizeH="0" baseline="0" noProof="0" err="1">
                <a:ln>
                  <a:noFill/>
                </a:ln>
                <a:solidFill>
                  <a:srgbClr val="2C2C2C"/>
                </a:solidFill>
                <a:effectLst/>
                <a:uLnTx/>
                <a:uFillTx/>
                <a:latin typeface="Noto IKEA Latin" panose="020B0502040504020204" pitchFamily="34" charset="0"/>
                <a:ea typeface="+mn-ea"/>
                <a:cs typeface="+mn-cs"/>
              </a:rPr>
              <a:t>toteutumisesta</a:t>
            </a:r>
            <a:r>
              <a:rPr kumimoji="0" lang="en-US" sz="1200" b="1" i="0" u="none" strike="noStrike" kern="1200" cap="none" spc="0" normalizeH="0" baseline="0" noProof="0">
                <a:ln>
                  <a:noFill/>
                </a:ln>
                <a:solidFill>
                  <a:srgbClr val="2C2C2C"/>
                </a:solidFill>
                <a:effectLst/>
                <a:uLnTx/>
                <a:uFillTx/>
                <a:latin typeface="Noto IKEA Latin" panose="020B0502040504020204" pitchFamily="34" charset="0"/>
                <a:ea typeface="+mn-ea"/>
                <a:cs typeface="+mn-cs"/>
              </a:rPr>
              <a:t>.</a:t>
            </a:r>
          </a:p>
          <a:p>
            <a:pPr marR="0" lvl="0" algn="l" defTabSz="914400" rtl="0" eaLnBrk="1" fontAlgn="auto" latinLnBrk="0" hangingPunct="1">
              <a:lnSpc>
                <a:spcPct val="100000"/>
              </a:lnSpc>
              <a:spcBef>
                <a:spcPts val="0"/>
              </a:spcBef>
              <a:spcAft>
                <a:spcPts val="0"/>
              </a:spcAft>
              <a:buClrTx/>
              <a:buSzTx/>
              <a:tabLst/>
              <a:defRPr/>
            </a:pPr>
            <a:endParaRPr kumimoji="0" lang="en-US" sz="1200" b="1" i="0" u="none" strike="noStrike" kern="1200" cap="none" spc="0" normalizeH="0" baseline="0" noProof="0">
              <a:ln>
                <a:noFill/>
              </a:ln>
              <a:solidFill>
                <a:srgbClr val="2C2C2C"/>
              </a:solidFill>
              <a:effectLst/>
              <a:uLnTx/>
              <a:uFillTx/>
              <a:latin typeface="Noto IKEA Latin" panose="020B0502040504020204" pitchFamily="34" charset="0"/>
              <a:ea typeface="+mn-ea"/>
              <a:cs typeface="+mn-cs"/>
            </a:endParaRPr>
          </a:p>
          <a:p>
            <a:pPr marL="285750" indent="-285750" defTabSz="914400">
              <a:spcBef>
                <a:spcPts val="0"/>
              </a:spcBef>
              <a:buFont typeface="Arial" panose="020B0604020202020204" pitchFamily="34" charset="0"/>
              <a:buChar char="•"/>
              <a:defRPr/>
            </a:pPr>
            <a:r>
              <a:rPr lang="en-US" sz="1200" err="1">
                <a:solidFill>
                  <a:srgbClr val="2C2C2C"/>
                </a:solidFill>
              </a:rPr>
              <a:t>Suomessa</a:t>
            </a:r>
            <a:r>
              <a:rPr lang="en-US" sz="1200">
                <a:solidFill>
                  <a:srgbClr val="2C2C2C"/>
                </a:solidFill>
              </a:rPr>
              <a:t> </a:t>
            </a:r>
            <a:r>
              <a:rPr lang="en-US" sz="1200" err="1">
                <a:solidFill>
                  <a:srgbClr val="2C2C2C"/>
                </a:solidFill>
              </a:rPr>
              <a:t>valvovat</a:t>
            </a:r>
            <a:r>
              <a:rPr lang="en-US" sz="1200">
                <a:solidFill>
                  <a:srgbClr val="2C2C2C"/>
                </a:solidFill>
              </a:rPr>
              <a:t> </a:t>
            </a:r>
            <a:r>
              <a:rPr lang="en-US" sz="1200" err="1">
                <a:solidFill>
                  <a:srgbClr val="2C2C2C"/>
                </a:solidFill>
              </a:rPr>
              <a:t>viranomaiset</a:t>
            </a:r>
            <a:r>
              <a:rPr lang="en-US" sz="1200">
                <a:solidFill>
                  <a:srgbClr val="2C2C2C"/>
                </a:solidFill>
              </a:rPr>
              <a:t> </a:t>
            </a:r>
            <a:r>
              <a:rPr lang="en-US" sz="1200" err="1">
                <a:solidFill>
                  <a:srgbClr val="2C2C2C"/>
                </a:solidFill>
              </a:rPr>
              <a:t>ovat</a:t>
            </a:r>
            <a:r>
              <a:rPr lang="en-US" sz="1200">
                <a:solidFill>
                  <a:srgbClr val="2C2C2C"/>
                </a:solidFill>
              </a:rPr>
              <a:t> </a:t>
            </a:r>
            <a:r>
              <a:rPr lang="en-US" sz="1200" err="1">
                <a:solidFill>
                  <a:srgbClr val="2C2C2C"/>
                </a:solidFill>
              </a:rPr>
              <a:t>Turvallisuus</a:t>
            </a:r>
            <a:r>
              <a:rPr lang="en-US" sz="1200">
                <a:solidFill>
                  <a:srgbClr val="2C2C2C"/>
                </a:solidFill>
              </a:rPr>
              <a:t>- ja </a:t>
            </a:r>
            <a:r>
              <a:rPr lang="en-US" sz="1200" err="1">
                <a:solidFill>
                  <a:srgbClr val="2C2C2C"/>
                </a:solidFill>
              </a:rPr>
              <a:t>kemikaalivirasto</a:t>
            </a:r>
            <a:r>
              <a:rPr lang="en-US" sz="1200">
                <a:solidFill>
                  <a:srgbClr val="2C2C2C"/>
                </a:solidFill>
              </a:rPr>
              <a:t> (Tukes), </a:t>
            </a:r>
            <a:r>
              <a:rPr lang="en-US" sz="1200" err="1">
                <a:solidFill>
                  <a:srgbClr val="2C2C2C"/>
                </a:solidFill>
              </a:rPr>
              <a:t>Ruokavirasto</a:t>
            </a:r>
            <a:r>
              <a:rPr lang="en-US" sz="1200">
                <a:solidFill>
                  <a:srgbClr val="2C2C2C"/>
                </a:solidFill>
              </a:rPr>
              <a:t> (</a:t>
            </a:r>
            <a:r>
              <a:rPr lang="en-US" sz="1200" err="1">
                <a:solidFill>
                  <a:srgbClr val="2C2C2C"/>
                </a:solidFill>
              </a:rPr>
              <a:t>elintarvikkeet</a:t>
            </a:r>
            <a:r>
              <a:rPr lang="en-US" sz="1200">
                <a:solidFill>
                  <a:srgbClr val="2C2C2C"/>
                </a:solidFill>
              </a:rPr>
              <a:t>, </a:t>
            </a:r>
            <a:r>
              <a:rPr lang="en-US" sz="1200" err="1">
                <a:solidFill>
                  <a:srgbClr val="2C2C2C"/>
                </a:solidFill>
              </a:rPr>
              <a:t>elintarvikekontaktimateriaalit</a:t>
            </a:r>
            <a:r>
              <a:rPr lang="en-US" sz="1200">
                <a:solidFill>
                  <a:srgbClr val="2C2C2C"/>
                </a:solidFill>
              </a:rPr>
              <a:t>, </a:t>
            </a:r>
            <a:r>
              <a:rPr lang="en-US" sz="1200" err="1">
                <a:solidFill>
                  <a:srgbClr val="2C2C2C"/>
                </a:solidFill>
              </a:rPr>
              <a:t>Puu</a:t>
            </a:r>
            <a:r>
              <a:rPr lang="en-US" sz="1200">
                <a:solidFill>
                  <a:srgbClr val="2C2C2C"/>
                </a:solidFill>
              </a:rPr>
              <a:t>/</a:t>
            </a:r>
            <a:r>
              <a:rPr lang="en-US" sz="1200" err="1">
                <a:solidFill>
                  <a:srgbClr val="2C2C2C"/>
                </a:solidFill>
              </a:rPr>
              <a:t>puumarkkinaosasto</a:t>
            </a:r>
            <a:r>
              <a:rPr lang="en-US" sz="1200">
                <a:solidFill>
                  <a:srgbClr val="2C2C2C"/>
                </a:solidFill>
              </a:rPr>
              <a:t>) ja </a:t>
            </a:r>
            <a:r>
              <a:rPr lang="en-US" sz="1200" err="1">
                <a:solidFill>
                  <a:srgbClr val="2C2C2C"/>
                </a:solidFill>
              </a:rPr>
              <a:t>Tulli</a:t>
            </a:r>
            <a:r>
              <a:rPr lang="en-US" sz="1200">
                <a:solidFill>
                  <a:srgbClr val="2C2C2C"/>
                </a:solidFill>
              </a:rPr>
              <a:t>.</a:t>
            </a:r>
          </a:p>
          <a:p>
            <a:pPr marL="285750" indent="-285750" defTabSz="914400">
              <a:spcBef>
                <a:spcPts val="0"/>
              </a:spcBef>
              <a:buFont typeface="Arial" panose="020B0604020202020204" pitchFamily="34" charset="0"/>
              <a:buChar char="•"/>
              <a:defRPr/>
            </a:pPr>
            <a:r>
              <a:rPr lang="en-US" sz="1200" err="1">
                <a:solidFill>
                  <a:srgbClr val="2C2C2C"/>
                </a:solidFill>
              </a:rPr>
              <a:t>Tuoteryhmäkohtaista</a:t>
            </a:r>
            <a:r>
              <a:rPr lang="en-US" sz="1200">
                <a:solidFill>
                  <a:srgbClr val="2C2C2C"/>
                </a:solidFill>
              </a:rPr>
              <a:t> </a:t>
            </a:r>
            <a:r>
              <a:rPr lang="en-US" sz="1200" err="1">
                <a:solidFill>
                  <a:srgbClr val="2C2C2C"/>
                </a:solidFill>
              </a:rPr>
              <a:t>vaatimustenmukaisuutta</a:t>
            </a:r>
            <a:r>
              <a:rPr lang="en-US" sz="1200">
                <a:solidFill>
                  <a:srgbClr val="2C2C2C"/>
                </a:solidFill>
              </a:rPr>
              <a:t> </a:t>
            </a:r>
            <a:r>
              <a:rPr lang="en-US" sz="1200" err="1">
                <a:solidFill>
                  <a:srgbClr val="2C2C2C"/>
                </a:solidFill>
              </a:rPr>
              <a:t>valvotaan</a:t>
            </a:r>
            <a:r>
              <a:rPr lang="en-US" sz="1200">
                <a:solidFill>
                  <a:srgbClr val="2C2C2C"/>
                </a:solidFill>
              </a:rPr>
              <a:t> mm </a:t>
            </a:r>
            <a:r>
              <a:rPr lang="en-US" sz="1200" err="1">
                <a:solidFill>
                  <a:srgbClr val="2C2C2C"/>
                </a:solidFill>
              </a:rPr>
              <a:t>pistokoemaisesti</a:t>
            </a:r>
            <a:r>
              <a:rPr lang="en-US" sz="1200">
                <a:solidFill>
                  <a:srgbClr val="2C2C2C"/>
                </a:solidFill>
              </a:rPr>
              <a:t> </a:t>
            </a:r>
            <a:r>
              <a:rPr lang="en-US" sz="1200" err="1">
                <a:solidFill>
                  <a:srgbClr val="2C2C2C"/>
                </a:solidFill>
              </a:rPr>
              <a:t>Tullin</a:t>
            </a:r>
            <a:r>
              <a:rPr lang="en-US" sz="1200">
                <a:solidFill>
                  <a:srgbClr val="2C2C2C"/>
                </a:solidFill>
              </a:rPr>
              <a:t> </a:t>
            </a:r>
            <a:r>
              <a:rPr lang="en-US" sz="1200" err="1">
                <a:solidFill>
                  <a:srgbClr val="2C2C2C"/>
                </a:solidFill>
              </a:rPr>
              <a:t>toimesta</a:t>
            </a:r>
            <a:r>
              <a:rPr lang="en-US" sz="1200">
                <a:solidFill>
                  <a:srgbClr val="2C2C2C"/>
                </a:solidFill>
              </a:rPr>
              <a:t>. </a:t>
            </a:r>
          </a:p>
          <a:p>
            <a:pPr marL="285750" indent="-285750" defTabSz="914400">
              <a:spcBef>
                <a:spcPts val="0"/>
              </a:spcBef>
              <a:buFont typeface="Arial" panose="020B0604020202020204" pitchFamily="34" charset="0"/>
              <a:buChar char="•"/>
              <a:defRPr/>
            </a:pPr>
            <a:r>
              <a:rPr lang="en-US" sz="1200" err="1">
                <a:solidFill>
                  <a:srgbClr val="2C2C2C"/>
                </a:solidFill>
              </a:rPr>
              <a:t>Tuotteita</a:t>
            </a:r>
            <a:r>
              <a:rPr lang="en-US" sz="1200">
                <a:solidFill>
                  <a:srgbClr val="2C2C2C"/>
                </a:solidFill>
              </a:rPr>
              <a:t> </a:t>
            </a:r>
            <a:r>
              <a:rPr lang="en-US" sz="1200" err="1">
                <a:solidFill>
                  <a:srgbClr val="2C2C2C"/>
                </a:solidFill>
              </a:rPr>
              <a:t>ei</a:t>
            </a:r>
            <a:r>
              <a:rPr lang="en-US" sz="1200">
                <a:solidFill>
                  <a:srgbClr val="2C2C2C"/>
                </a:solidFill>
              </a:rPr>
              <a:t> </a:t>
            </a:r>
            <a:r>
              <a:rPr lang="en-US" sz="1200" err="1">
                <a:solidFill>
                  <a:srgbClr val="2C2C2C"/>
                </a:solidFill>
              </a:rPr>
              <a:t>saa</a:t>
            </a:r>
            <a:r>
              <a:rPr lang="en-US" sz="1200">
                <a:solidFill>
                  <a:srgbClr val="2C2C2C"/>
                </a:solidFill>
              </a:rPr>
              <a:t> </a:t>
            </a:r>
            <a:r>
              <a:rPr lang="en-US" sz="1200" err="1">
                <a:solidFill>
                  <a:srgbClr val="2C2C2C"/>
                </a:solidFill>
              </a:rPr>
              <a:t>markkinoida</a:t>
            </a:r>
            <a:r>
              <a:rPr lang="en-US" sz="1200">
                <a:solidFill>
                  <a:srgbClr val="2C2C2C"/>
                </a:solidFill>
              </a:rPr>
              <a:t> </a:t>
            </a:r>
            <a:r>
              <a:rPr lang="en-US" sz="1200" err="1">
                <a:solidFill>
                  <a:srgbClr val="2C2C2C"/>
                </a:solidFill>
              </a:rPr>
              <a:t>tavalla</a:t>
            </a:r>
            <a:r>
              <a:rPr lang="en-US" sz="1200">
                <a:solidFill>
                  <a:srgbClr val="2C2C2C"/>
                </a:solidFill>
              </a:rPr>
              <a:t>, </a:t>
            </a:r>
            <a:r>
              <a:rPr lang="en-US" sz="1200" err="1">
                <a:solidFill>
                  <a:srgbClr val="2C2C2C"/>
                </a:solidFill>
              </a:rPr>
              <a:t>joka</a:t>
            </a:r>
            <a:r>
              <a:rPr lang="en-US" sz="1200">
                <a:solidFill>
                  <a:srgbClr val="2C2C2C"/>
                </a:solidFill>
              </a:rPr>
              <a:t> </a:t>
            </a:r>
            <a:r>
              <a:rPr lang="en-US" sz="1200" err="1">
                <a:solidFill>
                  <a:srgbClr val="2C2C2C"/>
                </a:solidFill>
              </a:rPr>
              <a:t>saattaa</a:t>
            </a:r>
            <a:r>
              <a:rPr lang="en-US" sz="1200">
                <a:solidFill>
                  <a:srgbClr val="2C2C2C"/>
                </a:solidFill>
              </a:rPr>
              <a:t> </a:t>
            </a:r>
            <a:r>
              <a:rPr lang="en-US" sz="1200" err="1">
                <a:solidFill>
                  <a:srgbClr val="2C2C2C"/>
                </a:solidFill>
              </a:rPr>
              <a:t>ohjata</a:t>
            </a:r>
            <a:r>
              <a:rPr lang="en-US" sz="1200">
                <a:solidFill>
                  <a:srgbClr val="2C2C2C"/>
                </a:solidFill>
              </a:rPr>
              <a:t> </a:t>
            </a:r>
            <a:r>
              <a:rPr lang="en-US" sz="1200" err="1">
                <a:solidFill>
                  <a:srgbClr val="2C2C2C"/>
                </a:solidFill>
              </a:rPr>
              <a:t>kuluttajat</a:t>
            </a:r>
            <a:r>
              <a:rPr lang="en-US" sz="1200">
                <a:solidFill>
                  <a:srgbClr val="2C2C2C"/>
                </a:solidFill>
              </a:rPr>
              <a:t> </a:t>
            </a:r>
            <a:r>
              <a:rPr lang="en-US" sz="1200" err="1">
                <a:solidFill>
                  <a:srgbClr val="2C2C2C"/>
                </a:solidFill>
              </a:rPr>
              <a:t>käyttämään</a:t>
            </a:r>
            <a:r>
              <a:rPr lang="en-US" sz="1200">
                <a:solidFill>
                  <a:srgbClr val="2C2C2C"/>
                </a:solidFill>
              </a:rPr>
              <a:t> </a:t>
            </a:r>
            <a:r>
              <a:rPr lang="en-US" sz="1200" err="1">
                <a:solidFill>
                  <a:srgbClr val="2C2C2C"/>
                </a:solidFill>
              </a:rPr>
              <a:t>tuotteita</a:t>
            </a:r>
            <a:r>
              <a:rPr lang="en-US" sz="1200">
                <a:solidFill>
                  <a:srgbClr val="2C2C2C"/>
                </a:solidFill>
              </a:rPr>
              <a:t> </a:t>
            </a:r>
            <a:r>
              <a:rPr lang="en-US" sz="1200" err="1">
                <a:solidFill>
                  <a:srgbClr val="2C2C2C"/>
                </a:solidFill>
              </a:rPr>
              <a:t>vaarallisesti</a:t>
            </a:r>
            <a:r>
              <a:rPr lang="en-US" sz="1200">
                <a:solidFill>
                  <a:srgbClr val="2C2C2C"/>
                </a:solidFill>
              </a:rPr>
              <a:t>, </a:t>
            </a:r>
            <a:r>
              <a:rPr lang="en-US" sz="1200" err="1">
                <a:solidFill>
                  <a:srgbClr val="2C2C2C"/>
                </a:solidFill>
              </a:rPr>
              <a:t>vaarallisissa</a:t>
            </a:r>
            <a:r>
              <a:rPr lang="en-US" sz="1200">
                <a:solidFill>
                  <a:srgbClr val="2C2C2C"/>
                </a:solidFill>
              </a:rPr>
              <a:t> </a:t>
            </a:r>
            <a:r>
              <a:rPr lang="en-US" sz="1200" err="1">
                <a:solidFill>
                  <a:srgbClr val="2C2C2C"/>
                </a:solidFill>
              </a:rPr>
              <a:t>olosuhteissa</a:t>
            </a:r>
            <a:r>
              <a:rPr lang="en-US" sz="1200">
                <a:solidFill>
                  <a:srgbClr val="2C2C2C"/>
                </a:solidFill>
              </a:rPr>
              <a:t> tai  </a:t>
            </a:r>
            <a:r>
              <a:rPr lang="en-US" sz="1200" err="1">
                <a:solidFill>
                  <a:srgbClr val="2C2C2C"/>
                </a:solidFill>
              </a:rPr>
              <a:t>johtaa</a:t>
            </a:r>
            <a:r>
              <a:rPr lang="en-US" sz="1200">
                <a:solidFill>
                  <a:srgbClr val="2C2C2C"/>
                </a:solidFill>
              </a:rPr>
              <a:t> </a:t>
            </a:r>
            <a:r>
              <a:rPr lang="en-US" sz="1200" err="1">
                <a:solidFill>
                  <a:srgbClr val="2C2C2C"/>
                </a:solidFill>
              </a:rPr>
              <a:t>harhaan</a:t>
            </a:r>
            <a:r>
              <a:rPr lang="en-US" sz="1200">
                <a:solidFill>
                  <a:srgbClr val="2C2C2C"/>
                </a:solidFill>
              </a:rPr>
              <a:t> </a:t>
            </a:r>
            <a:r>
              <a:rPr lang="en-US" sz="1200" err="1">
                <a:solidFill>
                  <a:srgbClr val="2C2C2C"/>
                </a:solidFill>
              </a:rPr>
              <a:t>käyttötarkoituksen</a:t>
            </a:r>
            <a:r>
              <a:rPr lang="en-US" sz="1200">
                <a:solidFill>
                  <a:srgbClr val="2C2C2C"/>
                </a:solidFill>
              </a:rPr>
              <a:t> </a:t>
            </a:r>
            <a:r>
              <a:rPr lang="en-US" sz="1200" err="1">
                <a:solidFill>
                  <a:srgbClr val="2C2C2C"/>
                </a:solidFill>
              </a:rPr>
              <a:t>suhteen</a:t>
            </a:r>
            <a:r>
              <a:rPr lang="en-US" sz="1200">
                <a:solidFill>
                  <a:srgbClr val="2C2C2C"/>
                </a:solidFill>
              </a:rPr>
              <a:t>,</a:t>
            </a:r>
          </a:p>
          <a:p>
            <a:pPr defTabSz="914400">
              <a:spcBef>
                <a:spcPts val="0"/>
              </a:spcBef>
              <a:defRPr/>
            </a:pPr>
            <a:r>
              <a:rPr lang="en-US" sz="1200">
                <a:solidFill>
                  <a:srgbClr val="2C2C2C"/>
                </a:solidFill>
              </a:rPr>
              <a:t>       </a:t>
            </a:r>
            <a:r>
              <a:rPr lang="en-US" sz="1200" err="1">
                <a:solidFill>
                  <a:srgbClr val="2C2C2C"/>
                </a:solidFill>
              </a:rPr>
              <a:t>Esim</a:t>
            </a:r>
            <a:r>
              <a:rPr lang="en-US" sz="1200">
                <a:solidFill>
                  <a:srgbClr val="2C2C2C"/>
                </a:solidFill>
              </a:rPr>
              <a:t>. </a:t>
            </a:r>
            <a:r>
              <a:rPr lang="en-US" sz="1200" err="1">
                <a:solidFill>
                  <a:srgbClr val="2C2C2C"/>
                </a:solidFill>
              </a:rPr>
              <a:t>Markkinointimateriaalit</a:t>
            </a:r>
            <a:r>
              <a:rPr lang="en-US" sz="1200">
                <a:solidFill>
                  <a:srgbClr val="2C2C2C"/>
                </a:solidFill>
              </a:rPr>
              <a:t>, </a:t>
            </a:r>
            <a:r>
              <a:rPr lang="en-US" sz="1200" err="1">
                <a:solidFill>
                  <a:srgbClr val="2C2C2C"/>
                </a:solidFill>
              </a:rPr>
              <a:t>videot</a:t>
            </a:r>
            <a:r>
              <a:rPr lang="en-US" sz="1200">
                <a:solidFill>
                  <a:srgbClr val="2C2C2C"/>
                </a:solidFill>
              </a:rPr>
              <a:t>, </a:t>
            </a:r>
            <a:r>
              <a:rPr lang="en-US" sz="1200" err="1">
                <a:solidFill>
                  <a:srgbClr val="2C2C2C"/>
                </a:solidFill>
              </a:rPr>
              <a:t>tavaratalomediat</a:t>
            </a:r>
            <a:r>
              <a:rPr lang="en-US" sz="1200">
                <a:solidFill>
                  <a:srgbClr val="2C2C2C"/>
                </a:solidFill>
              </a:rPr>
              <a:t>.</a:t>
            </a:r>
          </a:p>
          <a:p>
            <a:pPr defTabSz="914400">
              <a:spcBef>
                <a:spcPts val="0"/>
              </a:spcBef>
              <a:defRPr/>
            </a:pPr>
            <a:endParaRPr lang="en-US" sz="1200">
              <a:solidFill>
                <a:srgbClr val="2C2C2C"/>
              </a:solidFill>
            </a:endParaRPr>
          </a:p>
          <a:p>
            <a:pPr marL="171450" indent="-171450">
              <a:buFontTx/>
              <a:buChar char="-"/>
            </a:pPr>
            <a:endParaRPr lang="fi-FI"/>
          </a:p>
          <a:p>
            <a:pPr marL="171450" indent="-171450">
              <a:buFontTx/>
              <a:buChar char="-"/>
            </a:pPr>
            <a:endParaRPr lang="fi-FI"/>
          </a:p>
          <a:p>
            <a:pPr marL="171450" indent="-171450">
              <a:buFontTx/>
              <a:buChar char="-"/>
            </a:pPr>
            <a:r>
              <a:rPr lang="fi-FI"/>
              <a:t>Tuotekohtaiset vaatimustenmukaisuusilmoitukset toimitetaan tarkastusten yhteydessä</a:t>
            </a:r>
          </a:p>
          <a:p>
            <a:pPr marL="0" indent="0">
              <a:buFontTx/>
              <a:buNone/>
            </a:pPr>
            <a:endParaRPr lang="fi-FI"/>
          </a:p>
          <a:p>
            <a:pPr marL="171450" indent="-171450">
              <a:buFontTx/>
              <a:buChar char="-"/>
            </a:pPr>
            <a:endParaRPr lang="fi-FI"/>
          </a:p>
          <a:p>
            <a:pPr algn="l"/>
            <a:r>
              <a:rPr lang="fi-FI" b="1" i="0">
                <a:solidFill>
                  <a:srgbClr val="2C2C2C"/>
                </a:solidFill>
                <a:effectLst/>
                <a:latin typeface="Open sans" panose="020B0606030504020204" pitchFamily="34" charset="0"/>
              </a:rPr>
              <a:t>Yleinen huolellisuusvelvollisuus tarkoittaa sitä, että toiminnanharjoittajan pitää:</a:t>
            </a:r>
          </a:p>
          <a:p>
            <a:pPr algn="l">
              <a:buFont typeface="Arial" panose="020B0604020202020204" pitchFamily="34" charset="0"/>
              <a:buChar char="•"/>
            </a:pPr>
            <a:r>
              <a:rPr lang="fi-FI" b="0" i="0">
                <a:solidFill>
                  <a:srgbClr val="2C2C2C"/>
                </a:solidFill>
                <a:effectLst/>
                <a:latin typeface="Open sans" panose="020B0606030504020204" pitchFamily="34" charset="0"/>
              </a:rPr>
              <a:t>varmistua siitä, ettei tuotteesta aiheudu vaaraa kenenkään terveydelle tai omaisuudelle</a:t>
            </a:r>
          </a:p>
          <a:p>
            <a:pPr algn="l">
              <a:buFont typeface="Arial" panose="020B0604020202020204" pitchFamily="34" charset="0"/>
              <a:buChar char="•"/>
            </a:pPr>
            <a:r>
              <a:rPr lang="fi-FI" b="0" i="0">
                <a:solidFill>
                  <a:srgbClr val="2C2C2C"/>
                </a:solidFill>
                <a:effectLst/>
                <a:latin typeface="Open sans" panose="020B0606030504020204" pitchFamily="34" charset="0"/>
              </a:rPr>
              <a:t>omata riittävät ja oikeat tiedot tuotteesta ja arvioida tuotteeseen liittyvät riskit</a:t>
            </a:r>
          </a:p>
          <a:p>
            <a:pPr algn="l">
              <a:buFont typeface="Arial" panose="020B0604020202020204" pitchFamily="34" charset="0"/>
              <a:buChar char="•"/>
            </a:pPr>
            <a:r>
              <a:rPr lang="fi-FI" b="0" i="0">
                <a:solidFill>
                  <a:srgbClr val="2C2C2C"/>
                </a:solidFill>
                <a:effectLst/>
                <a:latin typeface="Open sans" panose="020B0606030504020204" pitchFamily="34" charset="0"/>
              </a:rPr>
              <a:t>antaa tuotteen mukana sen turvallisen käytön kannalta tarpeelliset tiedot, varoitukset ja ohjeet</a:t>
            </a:r>
          </a:p>
          <a:p>
            <a:pPr algn="l">
              <a:buFont typeface="Arial" panose="020B0604020202020204" pitchFamily="34" charset="0"/>
              <a:buChar char="•"/>
            </a:pPr>
            <a:r>
              <a:rPr lang="fi-FI" b="0" i="0">
                <a:solidFill>
                  <a:srgbClr val="2C2C2C"/>
                </a:solidFill>
                <a:effectLst/>
                <a:latin typeface="Open sans" panose="020B0606030504020204" pitchFamily="34" charset="0"/>
              </a:rPr>
              <a:t>ilmoittaa oma-aloitteisesti valvontaviranomaisille, jos hän saa tietoonsa, että tuote aiheuttaa vaaraa.</a:t>
            </a:r>
          </a:p>
          <a:p>
            <a:pPr marL="171450" indent="-171450">
              <a:buFontTx/>
              <a:buChar char="-"/>
            </a:pPr>
            <a:endParaRPr lang="en-US"/>
          </a:p>
          <a:p>
            <a:pPr marL="285750" indent="-285750" defTabSz="914400">
              <a:spcBef>
                <a:spcPts val="0"/>
              </a:spcBef>
              <a:buFont typeface="Arial" panose="020B0604020202020204" pitchFamily="34" charset="0"/>
              <a:buChar char="•"/>
              <a:defRPr/>
            </a:pPr>
            <a:r>
              <a:rPr lang="en-US" sz="1200" err="1">
                <a:solidFill>
                  <a:srgbClr val="2C2C2C"/>
                </a:solidFill>
              </a:rPr>
              <a:t>Tuotteita</a:t>
            </a:r>
            <a:r>
              <a:rPr lang="en-US" sz="1200">
                <a:solidFill>
                  <a:srgbClr val="2C2C2C"/>
                </a:solidFill>
              </a:rPr>
              <a:t> </a:t>
            </a:r>
            <a:r>
              <a:rPr lang="en-US" sz="1200" err="1">
                <a:solidFill>
                  <a:srgbClr val="2C2C2C"/>
                </a:solidFill>
              </a:rPr>
              <a:t>ei</a:t>
            </a:r>
            <a:r>
              <a:rPr lang="en-US" sz="1200">
                <a:solidFill>
                  <a:srgbClr val="2C2C2C"/>
                </a:solidFill>
              </a:rPr>
              <a:t> </a:t>
            </a:r>
            <a:r>
              <a:rPr lang="en-US" sz="1200" err="1">
                <a:solidFill>
                  <a:srgbClr val="2C2C2C"/>
                </a:solidFill>
              </a:rPr>
              <a:t>saa</a:t>
            </a:r>
            <a:r>
              <a:rPr lang="en-US" sz="1200">
                <a:solidFill>
                  <a:srgbClr val="2C2C2C"/>
                </a:solidFill>
              </a:rPr>
              <a:t> </a:t>
            </a:r>
            <a:r>
              <a:rPr lang="en-US" sz="1200" err="1">
                <a:solidFill>
                  <a:srgbClr val="2C2C2C"/>
                </a:solidFill>
              </a:rPr>
              <a:t>markkinoida</a:t>
            </a:r>
            <a:r>
              <a:rPr lang="en-US" sz="1200">
                <a:solidFill>
                  <a:srgbClr val="2C2C2C"/>
                </a:solidFill>
              </a:rPr>
              <a:t> </a:t>
            </a:r>
            <a:r>
              <a:rPr lang="en-US" sz="1200" err="1">
                <a:solidFill>
                  <a:srgbClr val="2C2C2C"/>
                </a:solidFill>
              </a:rPr>
              <a:t>tavalla</a:t>
            </a:r>
            <a:r>
              <a:rPr lang="en-US" sz="1200">
                <a:solidFill>
                  <a:srgbClr val="2C2C2C"/>
                </a:solidFill>
              </a:rPr>
              <a:t>, </a:t>
            </a:r>
            <a:r>
              <a:rPr lang="en-US" sz="1200" err="1">
                <a:solidFill>
                  <a:srgbClr val="2C2C2C"/>
                </a:solidFill>
              </a:rPr>
              <a:t>joka</a:t>
            </a:r>
            <a:r>
              <a:rPr lang="en-US" sz="1200">
                <a:solidFill>
                  <a:srgbClr val="2C2C2C"/>
                </a:solidFill>
              </a:rPr>
              <a:t> </a:t>
            </a:r>
            <a:r>
              <a:rPr lang="en-US" sz="1200" err="1">
                <a:solidFill>
                  <a:srgbClr val="2C2C2C"/>
                </a:solidFill>
              </a:rPr>
              <a:t>saattaa</a:t>
            </a:r>
            <a:r>
              <a:rPr lang="en-US" sz="1200">
                <a:solidFill>
                  <a:srgbClr val="2C2C2C"/>
                </a:solidFill>
              </a:rPr>
              <a:t> </a:t>
            </a:r>
            <a:r>
              <a:rPr lang="en-US" sz="1200" err="1">
                <a:solidFill>
                  <a:srgbClr val="2C2C2C"/>
                </a:solidFill>
              </a:rPr>
              <a:t>ohjata</a:t>
            </a:r>
            <a:r>
              <a:rPr lang="en-US" sz="1200">
                <a:solidFill>
                  <a:srgbClr val="2C2C2C"/>
                </a:solidFill>
              </a:rPr>
              <a:t> </a:t>
            </a:r>
            <a:r>
              <a:rPr lang="en-US" sz="1200" err="1">
                <a:solidFill>
                  <a:srgbClr val="2C2C2C"/>
                </a:solidFill>
              </a:rPr>
              <a:t>kuluttajat</a:t>
            </a:r>
            <a:r>
              <a:rPr lang="en-US" sz="1200">
                <a:solidFill>
                  <a:srgbClr val="2C2C2C"/>
                </a:solidFill>
              </a:rPr>
              <a:t> </a:t>
            </a:r>
            <a:r>
              <a:rPr lang="en-US" sz="1200" err="1">
                <a:solidFill>
                  <a:srgbClr val="2C2C2C"/>
                </a:solidFill>
              </a:rPr>
              <a:t>käyttämään</a:t>
            </a:r>
            <a:r>
              <a:rPr lang="en-US" sz="1200">
                <a:solidFill>
                  <a:srgbClr val="2C2C2C"/>
                </a:solidFill>
              </a:rPr>
              <a:t> </a:t>
            </a:r>
            <a:r>
              <a:rPr lang="en-US" sz="1200" err="1">
                <a:solidFill>
                  <a:srgbClr val="2C2C2C"/>
                </a:solidFill>
              </a:rPr>
              <a:t>tuotteita</a:t>
            </a:r>
            <a:r>
              <a:rPr lang="en-US" sz="1200">
                <a:solidFill>
                  <a:srgbClr val="2C2C2C"/>
                </a:solidFill>
              </a:rPr>
              <a:t> </a:t>
            </a:r>
            <a:r>
              <a:rPr lang="en-US" sz="1200" err="1">
                <a:solidFill>
                  <a:srgbClr val="2C2C2C"/>
                </a:solidFill>
              </a:rPr>
              <a:t>vaarallisesti</a:t>
            </a:r>
            <a:r>
              <a:rPr lang="en-US" sz="1200">
                <a:solidFill>
                  <a:srgbClr val="2C2C2C"/>
                </a:solidFill>
              </a:rPr>
              <a:t> tai </a:t>
            </a:r>
            <a:r>
              <a:rPr lang="en-US" sz="1200" err="1">
                <a:solidFill>
                  <a:srgbClr val="2C2C2C"/>
                </a:solidFill>
              </a:rPr>
              <a:t>vaarallisissa</a:t>
            </a:r>
            <a:r>
              <a:rPr lang="en-US" sz="1200">
                <a:solidFill>
                  <a:srgbClr val="2C2C2C"/>
                </a:solidFill>
              </a:rPr>
              <a:t> </a:t>
            </a:r>
            <a:r>
              <a:rPr lang="en-US" sz="1200" err="1">
                <a:solidFill>
                  <a:srgbClr val="2C2C2C"/>
                </a:solidFill>
              </a:rPr>
              <a:t>olosuhteissa</a:t>
            </a:r>
            <a:r>
              <a:rPr lang="en-US" sz="1200">
                <a:solidFill>
                  <a:srgbClr val="2C2C2C"/>
                </a:solidFill>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800" b="0" i="0">
                <a:solidFill>
                  <a:srgbClr val="242424"/>
                </a:solidFill>
                <a:effectLst/>
                <a:latin typeface="calibri" panose="020F0502020204030204" pitchFamily="34" charset="0"/>
              </a:rPr>
              <a:t>Tuote ei saa olla myynnissä ja esillä sellaisessa paikassa, joka voi johtaa harhaan tuotteen käyttötarkoituksen suhteen. Esim. myrskylyhty  koriste- ja sisustustavaroiden joukossa </a:t>
            </a:r>
            <a:r>
              <a:rPr lang="fi-FI" sz="1800" b="1" i="0">
                <a:solidFill>
                  <a:srgbClr val="242424"/>
                </a:solidFill>
                <a:effectLst/>
                <a:latin typeface="calibri" panose="020F0502020204030204" pitchFamily="34" charset="0"/>
              </a:rPr>
              <a:t>tai koriste-esine lelujen joukossa.</a:t>
            </a:r>
            <a:endParaRPr lang="fi-FI" b="0" i="0">
              <a:solidFill>
                <a:srgbClr val="242424"/>
              </a:solidFill>
              <a:effectLst/>
              <a:latin typeface="Segoe UI" panose="020B0502040204020203" pitchFamily="34" charset="0"/>
            </a:endParaRPr>
          </a:p>
          <a:p>
            <a:pPr defTabSz="914400">
              <a:spcBef>
                <a:spcPts val="0"/>
              </a:spcBef>
              <a:defRPr/>
            </a:pPr>
            <a:r>
              <a:rPr lang="en-US" sz="1200">
                <a:solidFill>
                  <a:srgbClr val="2C2C2C"/>
                </a:solidFill>
              </a:rPr>
              <a:t> </a:t>
            </a:r>
            <a:r>
              <a:rPr lang="en-US" sz="1200" err="1">
                <a:solidFill>
                  <a:srgbClr val="2C2C2C"/>
                </a:solidFill>
              </a:rPr>
              <a:t>Esim</a:t>
            </a:r>
            <a:r>
              <a:rPr lang="en-US" sz="1200">
                <a:solidFill>
                  <a:srgbClr val="2C2C2C"/>
                </a:solidFill>
              </a:rPr>
              <a:t>. </a:t>
            </a:r>
            <a:r>
              <a:rPr lang="en-US" sz="1200" err="1">
                <a:solidFill>
                  <a:srgbClr val="2C2C2C"/>
                </a:solidFill>
              </a:rPr>
              <a:t>Markkinointimateriaalit</a:t>
            </a:r>
            <a:r>
              <a:rPr lang="en-US" sz="1200">
                <a:solidFill>
                  <a:srgbClr val="2C2C2C"/>
                </a:solidFill>
              </a:rPr>
              <a:t>, </a:t>
            </a:r>
            <a:r>
              <a:rPr lang="en-US" sz="1200" err="1">
                <a:solidFill>
                  <a:srgbClr val="2C2C2C"/>
                </a:solidFill>
              </a:rPr>
              <a:t>videot</a:t>
            </a:r>
            <a:r>
              <a:rPr lang="en-US" sz="1200">
                <a:solidFill>
                  <a:srgbClr val="2C2C2C"/>
                </a:solidFill>
              </a:rPr>
              <a:t>, </a:t>
            </a:r>
            <a:r>
              <a:rPr lang="en-US" sz="1200" err="1">
                <a:solidFill>
                  <a:srgbClr val="2C2C2C"/>
                </a:solidFill>
              </a:rPr>
              <a:t>tavaratalomediat</a:t>
            </a:r>
            <a:r>
              <a:rPr lang="en-US" sz="1200">
                <a:solidFill>
                  <a:srgbClr val="2C2C2C"/>
                </a:solidFill>
              </a:rPr>
              <a:t>.</a:t>
            </a:r>
          </a:p>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7FC4F5B-6136-F348-BEAF-A8E0CC8F44AA}" type="slidenum">
              <a:rPr kumimoji="0" lang="en-US" sz="1200" b="0" i="0" u="none" strike="noStrike" kern="1200" cap="none" spc="0" normalizeH="0" baseline="0" noProof="0" smtClean="0">
                <a:ln>
                  <a:noFill/>
                </a:ln>
                <a:solidFill>
                  <a:prstClr val="black"/>
                </a:solidFill>
                <a:effectLst/>
                <a:uLnTx/>
                <a:uFillTx/>
                <a:latin typeface="Noto IKEA Latin Regular" panose="020B0502040504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Noto IKEA Latin Regular" panose="020B0502040504020204" pitchFamily="34" charset="0"/>
              <a:ea typeface="+mn-ea"/>
              <a:cs typeface="+mn-cs"/>
            </a:endParaRPr>
          </a:p>
        </p:txBody>
      </p:sp>
    </p:spTree>
    <p:extLst>
      <p:ext uri="{BB962C8B-B14F-4D97-AF65-F5344CB8AC3E}">
        <p14:creationId xmlns:p14="http://schemas.microsoft.com/office/powerpoint/2010/main" val="2660103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endParaRPr kumimoji="0" lang="fi-FI" sz="1200" b="1" i="0" u="none" strike="noStrike" kern="1200" cap="none" spc="0" normalizeH="0" baseline="0" noProof="0">
              <a:ln>
                <a:noFill/>
              </a:ln>
              <a:effectLst/>
              <a:uLnTx/>
              <a:uFillTx/>
              <a:latin typeface="Noto IKEA Latin" panose="020B0502040504020204" pitchFamily="34"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fi-FI" sz="1200" b="1" i="0" u="none" strike="noStrike" kern="1200" cap="none" spc="0" normalizeH="0" baseline="0" noProof="0">
              <a:ln>
                <a:noFill/>
              </a:ln>
              <a:effectLst/>
              <a:uLnTx/>
              <a:uFillTx/>
              <a:latin typeface="Noto IKEA Latin" panose="020B0502040504020204" pitchFamily="34"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fi-FI" sz="1200" b="1" i="0" u="none" strike="noStrike" kern="1200" cap="none" spc="0" normalizeH="0" baseline="0" noProof="0">
                <a:ln>
                  <a:noFill/>
                </a:ln>
                <a:effectLst/>
                <a:uLnTx/>
                <a:uFillTx/>
                <a:latin typeface="Noto IKEA Latin" panose="020B0502040504020204" pitchFamily="34" charset="0"/>
                <a:ea typeface="+mn-ea"/>
                <a:cs typeface="+mn-cs"/>
              </a:rPr>
              <a:t>Meillä on lakiin perustuva vastuu tuotteidemme laadusta (vaatimustenmukaisuudesta) ja turvallisuudesta.</a:t>
            </a:r>
            <a:r>
              <a:rPr lang="fi-FI" sz="1200" b="1"/>
              <a:t> </a:t>
            </a:r>
          </a:p>
          <a:p>
            <a:pPr marR="0" lvl="0" algn="l" defTabSz="914400" rtl="0" eaLnBrk="1" fontAlgn="auto" latinLnBrk="0" hangingPunct="1">
              <a:lnSpc>
                <a:spcPct val="100000"/>
              </a:lnSpc>
              <a:spcBef>
                <a:spcPts val="0"/>
              </a:spcBef>
              <a:spcAft>
                <a:spcPts val="0"/>
              </a:spcAft>
              <a:buClrTx/>
              <a:buSzTx/>
              <a:tabLst/>
              <a:defRPr/>
            </a:pPr>
            <a:r>
              <a:rPr lang="fi-FI" sz="1200"/>
              <a:t>(Kuluttajaturvallisuuslaki,  Lelulaki, Sähköturvallisuuslaki, Asetukset tiettyjen tuotteiden paloturvallisuusvaatimuksista jne..)</a:t>
            </a:r>
            <a:endParaRPr kumimoji="0" lang="fi-FI" sz="1200" i="0" u="none" strike="noStrike" kern="1200" cap="none" spc="0" normalizeH="0" baseline="0" noProof="0">
              <a:ln>
                <a:noFill/>
              </a:ln>
              <a:effectLst/>
              <a:uLnTx/>
              <a:uFillTx/>
              <a:latin typeface="Noto IKEA Latin" panose="020B0502040504020204" pitchFamily="34"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fi-FI" sz="1200" b="1" i="0" u="none" strike="noStrike" kern="1200" cap="none" spc="0" normalizeH="0" baseline="0" noProof="0">
              <a:ln>
                <a:noFill/>
              </a:ln>
              <a:effectLst/>
              <a:uLnTx/>
              <a:uFillTx/>
              <a:latin typeface="Noto IKEA Latin" panose="020B0502040504020204" pitchFamily="34"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fi-FI" sz="1200" b="1" i="0" u="none" strike="noStrike" kern="1200" cap="none" spc="0" normalizeH="0" baseline="0" noProof="0">
                <a:ln>
                  <a:noFill/>
                </a:ln>
                <a:effectLst/>
                <a:uLnTx/>
                <a:uFillTx/>
                <a:latin typeface="Noto IKEA Latin" panose="020B0502040504020204" pitchFamily="34" charset="0"/>
                <a:ea typeface="+mn-ea"/>
                <a:cs typeface="+mn-cs"/>
              </a:rPr>
              <a:t>        </a:t>
            </a:r>
            <a:r>
              <a:rPr kumimoji="0" lang="fi-FI" sz="1200" i="0" u="none" strike="noStrike" kern="1200" cap="none" spc="0" normalizeH="0" baseline="0" noProof="0">
                <a:ln>
                  <a:noFill/>
                </a:ln>
                <a:effectLst/>
                <a:uLnTx/>
                <a:uFillTx/>
                <a:latin typeface="Noto IKEA Latin" panose="020B0502040504020204" pitchFamily="34" charset="0"/>
                <a:ea typeface="+mn-ea"/>
                <a:cs typeface="+mn-cs"/>
              </a:rPr>
              <a:t>Toiminnanharjoittaja: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i="0" u="none" strike="noStrike" kern="1200" cap="none" spc="0" normalizeH="0" baseline="0" noProof="0">
                <a:ln>
                  <a:noFill/>
                </a:ln>
                <a:effectLst/>
                <a:uLnTx/>
                <a:uFillTx/>
                <a:latin typeface="Noto IKEA Latin" panose="020B0502040504020204" pitchFamily="34" charset="0"/>
                <a:ea typeface="+mn-ea"/>
                <a:cs typeface="+mn-cs"/>
              </a:rPr>
              <a:t>vastaa yleisten kulutustavaroiden turvallisuudesta ja siitä, että niissä on tarvittavat käyttöohjeet ja varoitusmerkinnät. .</a:t>
            </a:r>
            <a:r>
              <a:rPr lang="fi-FI">
                <a:hlinkClick r:id="rId3"/>
              </a:rPr>
              <a:t> Valtioneuvoston asetus kulutustavaroista ja kuluttajapalveluksista annettavista tiedoista 613/2004 | Tukes (edilex.fi)</a:t>
            </a:r>
            <a:endParaRPr lang="fi-FI"/>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i-FI" sz="1200" i="0" u="none" strike="noStrike" kern="1200" cap="none" spc="0" normalizeH="0" baseline="0" noProof="0">
                <a:ln>
                  <a:noFill/>
                </a:ln>
                <a:effectLst/>
                <a:uLnTx/>
                <a:uFillTx/>
                <a:latin typeface="Noto IKEA Latin" panose="020B0502040504020204" pitchFamily="34" charset="0"/>
                <a:ea typeface="+mn-ea"/>
                <a:cs typeface="+mn-cs"/>
              </a:rPr>
              <a:t>        (Näitä noudatettava myös tuote-esittelyssä – </a:t>
            </a:r>
            <a:r>
              <a:rPr kumimoji="0" lang="fi-FI" sz="1200" i="0" u="none" strike="noStrike" kern="1200" cap="none" spc="0" normalizeH="0" baseline="0" noProof="0" err="1">
                <a:ln>
                  <a:noFill/>
                </a:ln>
                <a:effectLst/>
                <a:uLnTx/>
                <a:uFillTx/>
                <a:latin typeface="Noto IKEA Latin" panose="020B0502040504020204" pitchFamily="34" charset="0"/>
                <a:ea typeface="+mn-ea"/>
                <a:cs typeface="+mn-cs"/>
              </a:rPr>
              <a:t>display</a:t>
            </a:r>
            <a:r>
              <a:rPr kumimoji="0" lang="fi-FI" sz="1200" i="0" u="none" strike="noStrike" kern="1200" cap="none" spc="0" normalizeH="0" baseline="0" noProof="0">
                <a:ln>
                  <a:noFill/>
                </a:ln>
                <a:effectLst/>
                <a:uLnTx/>
                <a:uFillTx/>
                <a:latin typeface="Noto IKEA Latin" panose="020B0502040504020204" pitchFamily="34" charset="0"/>
                <a:ea typeface="+mn-ea"/>
                <a:cs typeface="+mn-cs"/>
              </a:rPr>
              <a:t> </a:t>
            </a:r>
            <a:r>
              <a:rPr kumimoji="0" lang="fi-FI" sz="1200" i="0" u="none" strike="noStrike" kern="1200" cap="none" spc="0" normalizeH="0" baseline="0" noProof="0" err="1">
                <a:ln>
                  <a:noFill/>
                </a:ln>
                <a:effectLst/>
                <a:uLnTx/>
                <a:uFillTx/>
                <a:latin typeface="Noto IKEA Latin" panose="020B0502040504020204" pitchFamily="34" charset="0"/>
                <a:ea typeface="+mn-ea"/>
                <a:cs typeface="+mn-cs"/>
              </a:rPr>
              <a:t>safety</a:t>
            </a:r>
            <a:r>
              <a:rPr kumimoji="0" lang="fi-FI" sz="1200" i="0" u="none" strike="noStrike" kern="1200" cap="none" spc="0" normalizeH="0" baseline="0" noProof="0">
                <a:ln>
                  <a:noFill/>
                </a:ln>
                <a:effectLst/>
                <a:uLnTx/>
                <a:uFillTx/>
                <a:latin typeface="Noto IKEA Latin" panose="020B0502040504020204" pitchFamily="34" charset="0"/>
                <a:ea typeface="+mn-ea"/>
                <a:cs typeface="+mn-cs"/>
              </a:rPr>
              <a:t>!)</a:t>
            </a:r>
            <a:r>
              <a:rPr lang="fi-FI" b="0" i="0">
                <a:solidFill>
                  <a:srgbClr val="000000"/>
                </a:solidFill>
                <a:effectLst/>
                <a:latin typeface="Open sans" panose="020B0606030504020204" pitchFamily="34" charset="0"/>
              </a:rPr>
              <a:t> </a:t>
            </a:r>
          </a:p>
          <a:p>
            <a:pPr marL="285750" indent="-285750" defTabSz="914400">
              <a:spcBef>
                <a:spcPts val="0"/>
              </a:spcBef>
              <a:buFont typeface="Arial" panose="020B0604020202020204" pitchFamily="34" charset="0"/>
              <a:buChar char="•"/>
              <a:defRPr/>
            </a:pPr>
            <a:r>
              <a:rPr lang="fi-FI" sz="1200" b="0" i="0">
                <a:effectLst/>
                <a:latin typeface="Open sans" panose="020B0606030504020204" pitchFamily="34" charset="0"/>
              </a:rPr>
              <a:t>ilmoittaa oma-aloitteisesti valvontaviranomaisille, jos hän saa tietoonsa, että tuote aiheuttaa vaaraa.</a:t>
            </a:r>
            <a:endParaRPr lang="fi-FI">
              <a:latin typeface="Open sans" panose="020B0606030504020204" pitchFamily="34" charset="0"/>
            </a:endParaRPr>
          </a:p>
          <a:p>
            <a:pPr defTabSz="914400">
              <a:spcBef>
                <a:spcPts val="0"/>
              </a:spcBef>
              <a:defRPr/>
            </a:pPr>
            <a:r>
              <a:rPr lang="fi-FI" b="0" i="0">
                <a:effectLst/>
                <a:latin typeface="Open sans" panose="020B0606030504020204" pitchFamily="34" charset="0"/>
              </a:rPr>
              <a:t>      Sisäiset </a:t>
            </a:r>
            <a:r>
              <a:rPr lang="fi-FI" b="0" i="0" err="1">
                <a:effectLst/>
                <a:latin typeface="Open sans" panose="020B0606030504020204" pitchFamily="34" charset="0"/>
              </a:rPr>
              <a:t>Safety</a:t>
            </a:r>
            <a:r>
              <a:rPr lang="fi-FI" b="0" i="0">
                <a:effectLst/>
                <a:latin typeface="Open sans" panose="020B0606030504020204" pitchFamily="34" charset="0"/>
              </a:rPr>
              <a:t> </a:t>
            </a:r>
            <a:r>
              <a:rPr lang="fi-FI" b="0" i="0" err="1">
                <a:effectLst/>
                <a:latin typeface="Open sans" panose="020B0606030504020204" pitchFamily="34" charset="0"/>
              </a:rPr>
              <a:t>Alarmit</a:t>
            </a:r>
            <a:r>
              <a:rPr lang="fi-FI" b="0" i="0">
                <a:effectLst/>
                <a:latin typeface="Open sans" panose="020B0606030504020204" pitchFamily="34" charset="0"/>
              </a:rPr>
              <a:t> ovat meidän tietolähteemme!</a:t>
            </a:r>
          </a:p>
          <a:p>
            <a:pPr marL="285750" indent="-285750" defTabSz="914400">
              <a:spcBef>
                <a:spcPts val="0"/>
              </a:spcBef>
              <a:buFont typeface="Arial" panose="020B0604020202020204" pitchFamily="34" charset="0"/>
              <a:buChar char="•"/>
              <a:defRPr/>
            </a:pPr>
            <a:endParaRPr lang="fi-FI" sz="1200" b="0" i="0">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Noto IKEA Latin" panose="020B0502040504020204" pitchFamily="34"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err="1">
                <a:ln>
                  <a:noFill/>
                </a:ln>
                <a:solidFill>
                  <a:srgbClr val="2C2C2C"/>
                </a:solidFill>
                <a:effectLst/>
                <a:uLnTx/>
                <a:uFillTx/>
                <a:latin typeface="Noto IKEA Latin" panose="020B0502040504020204" pitchFamily="34" charset="0"/>
                <a:ea typeface="+mn-ea"/>
                <a:cs typeface="+mn-cs"/>
              </a:rPr>
              <a:t>Meitä</a:t>
            </a:r>
            <a:r>
              <a:rPr kumimoji="0" lang="en-US" sz="1200" b="1" i="0" u="none" strike="noStrike" kern="1200" cap="none" spc="0" normalizeH="0" baseline="0" noProof="0">
                <a:ln>
                  <a:noFill/>
                </a:ln>
                <a:solidFill>
                  <a:srgbClr val="2C2C2C"/>
                </a:solidFill>
                <a:effectLst/>
                <a:uLnTx/>
                <a:uFillTx/>
                <a:latin typeface="Noto IKEA Latin" panose="020B0502040504020204" pitchFamily="34" charset="0"/>
                <a:ea typeface="+mn-ea"/>
                <a:cs typeface="+mn-cs"/>
              </a:rPr>
              <a:t> </a:t>
            </a:r>
            <a:r>
              <a:rPr kumimoji="0" lang="en-US" sz="1200" b="1" i="0" u="none" strike="noStrike" kern="1200" cap="none" spc="0" normalizeH="0" baseline="0" noProof="0" err="1">
                <a:ln>
                  <a:noFill/>
                </a:ln>
                <a:solidFill>
                  <a:srgbClr val="2C2C2C"/>
                </a:solidFill>
                <a:effectLst/>
                <a:uLnTx/>
                <a:uFillTx/>
                <a:latin typeface="Noto IKEA Latin" panose="020B0502040504020204" pitchFamily="34" charset="0"/>
                <a:ea typeface="+mn-ea"/>
                <a:cs typeface="+mn-cs"/>
              </a:rPr>
              <a:t>arvioidaan</a:t>
            </a:r>
            <a:r>
              <a:rPr kumimoji="0" lang="en-US" sz="1200" b="1" i="0" u="none" strike="noStrike" kern="1200" cap="none" spc="0" normalizeH="0" baseline="0" noProof="0">
                <a:ln>
                  <a:noFill/>
                </a:ln>
                <a:solidFill>
                  <a:srgbClr val="2C2C2C"/>
                </a:solidFill>
                <a:effectLst/>
                <a:uLnTx/>
                <a:uFillTx/>
                <a:latin typeface="Noto IKEA Latin" panose="020B0502040504020204" pitchFamily="34" charset="0"/>
                <a:ea typeface="+mn-ea"/>
                <a:cs typeface="+mn-cs"/>
              </a:rPr>
              <a:t> </a:t>
            </a:r>
            <a:r>
              <a:rPr kumimoji="0" lang="en-US" sz="1200" b="1" i="0" u="none" strike="noStrike" kern="1200" cap="none" spc="0" normalizeH="0" baseline="0" noProof="0" err="1">
                <a:ln>
                  <a:noFill/>
                </a:ln>
                <a:solidFill>
                  <a:srgbClr val="2C2C2C"/>
                </a:solidFill>
                <a:effectLst/>
                <a:uLnTx/>
                <a:uFillTx/>
                <a:latin typeface="Noto IKEA Latin" panose="020B0502040504020204" pitchFamily="34" charset="0"/>
                <a:ea typeface="+mn-ea"/>
                <a:cs typeface="+mn-cs"/>
              </a:rPr>
              <a:t>tuotelaadun</a:t>
            </a:r>
            <a:r>
              <a:rPr kumimoji="0" lang="en-US" sz="1200" b="1" i="0" u="none" strike="noStrike" kern="1200" cap="none" spc="0" normalizeH="0" baseline="0" noProof="0">
                <a:ln>
                  <a:noFill/>
                </a:ln>
                <a:solidFill>
                  <a:srgbClr val="2C2C2C"/>
                </a:solidFill>
                <a:effectLst/>
                <a:uLnTx/>
                <a:uFillTx/>
                <a:latin typeface="Noto IKEA Latin" panose="020B0502040504020204" pitchFamily="34" charset="0"/>
                <a:ea typeface="+mn-ea"/>
                <a:cs typeface="+mn-cs"/>
              </a:rPr>
              <a:t> ja </a:t>
            </a:r>
            <a:r>
              <a:rPr kumimoji="0" lang="en-US" sz="1200" b="1" i="0" u="none" strike="noStrike" kern="1200" cap="none" spc="0" normalizeH="0" baseline="0" noProof="0" err="1">
                <a:ln>
                  <a:noFill/>
                </a:ln>
                <a:solidFill>
                  <a:srgbClr val="2C2C2C"/>
                </a:solidFill>
                <a:effectLst/>
                <a:uLnTx/>
                <a:uFillTx/>
                <a:latin typeface="Noto IKEA Latin" panose="020B0502040504020204" pitchFamily="34" charset="0"/>
                <a:ea typeface="+mn-ea"/>
                <a:cs typeface="+mn-cs"/>
              </a:rPr>
              <a:t>tuoteturvallisuuden</a:t>
            </a:r>
            <a:r>
              <a:rPr kumimoji="0" lang="en-US" sz="1200" b="1" i="0" u="none" strike="noStrike" kern="1200" cap="none" spc="0" normalizeH="0" baseline="0" noProof="0">
                <a:ln>
                  <a:noFill/>
                </a:ln>
                <a:solidFill>
                  <a:srgbClr val="2C2C2C"/>
                </a:solidFill>
                <a:effectLst/>
                <a:uLnTx/>
                <a:uFillTx/>
                <a:latin typeface="Noto IKEA Latin" panose="020B0502040504020204" pitchFamily="34" charset="0"/>
                <a:ea typeface="+mn-ea"/>
                <a:cs typeface="+mn-cs"/>
              </a:rPr>
              <a:t> </a:t>
            </a:r>
            <a:r>
              <a:rPr kumimoji="0" lang="en-US" sz="1200" b="1" i="0" u="none" strike="noStrike" kern="1200" cap="none" spc="0" normalizeH="0" baseline="0" noProof="0" err="1">
                <a:ln>
                  <a:noFill/>
                </a:ln>
                <a:solidFill>
                  <a:srgbClr val="2C2C2C"/>
                </a:solidFill>
                <a:effectLst/>
                <a:uLnTx/>
                <a:uFillTx/>
                <a:latin typeface="Noto IKEA Latin" panose="020B0502040504020204" pitchFamily="34" charset="0"/>
                <a:ea typeface="+mn-ea"/>
                <a:cs typeface="+mn-cs"/>
              </a:rPr>
              <a:t>toteutumisesta</a:t>
            </a:r>
            <a:r>
              <a:rPr kumimoji="0" lang="en-US" sz="1200" b="1" i="0" u="none" strike="noStrike" kern="1200" cap="none" spc="0" normalizeH="0" baseline="0" noProof="0">
                <a:ln>
                  <a:noFill/>
                </a:ln>
                <a:solidFill>
                  <a:srgbClr val="2C2C2C"/>
                </a:solidFill>
                <a:effectLst/>
                <a:uLnTx/>
                <a:uFillTx/>
                <a:latin typeface="Noto IKEA Latin" panose="020B0502040504020204" pitchFamily="34" charset="0"/>
                <a:ea typeface="+mn-ea"/>
                <a:cs typeface="+mn-cs"/>
              </a:rPr>
              <a:t>.</a:t>
            </a:r>
          </a:p>
          <a:p>
            <a:pPr marR="0" lvl="0" algn="l" defTabSz="914400" rtl="0" eaLnBrk="1" fontAlgn="auto" latinLnBrk="0" hangingPunct="1">
              <a:lnSpc>
                <a:spcPct val="100000"/>
              </a:lnSpc>
              <a:spcBef>
                <a:spcPts val="0"/>
              </a:spcBef>
              <a:spcAft>
                <a:spcPts val="0"/>
              </a:spcAft>
              <a:buClrTx/>
              <a:buSzTx/>
              <a:tabLst/>
              <a:defRPr/>
            </a:pPr>
            <a:endParaRPr kumimoji="0" lang="en-US" sz="1200" b="1" i="0" u="none" strike="noStrike" kern="1200" cap="none" spc="0" normalizeH="0" baseline="0" noProof="0">
              <a:ln>
                <a:noFill/>
              </a:ln>
              <a:solidFill>
                <a:srgbClr val="2C2C2C"/>
              </a:solidFill>
              <a:effectLst/>
              <a:uLnTx/>
              <a:uFillTx/>
              <a:latin typeface="Noto IKEA Latin" panose="020B0502040504020204" pitchFamily="34" charset="0"/>
              <a:ea typeface="+mn-ea"/>
              <a:cs typeface="+mn-cs"/>
            </a:endParaRPr>
          </a:p>
          <a:p>
            <a:pPr marL="285750" indent="-285750" defTabSz="914400">
              <a:spcBef>
                <a:spcPts val="0"/>
              </a:spcBef>
              <a:buFont typeface="Arial" panose="020B0604020202020204" pitchFamily="34" charset="0"/>
              <a:buChar char="•"/>
              <a:defRPr/>
            </a:pPr>
            <a:r>
              <a:rPr lang="en-US" sz="1200" err="1">
                <a:solidFill>
                  <a:srgbClr val="2C2C2C"/>
                </a:solidFill>
              </a:rPr>
              <a:t>Suomessa</a:t>
            </a:r>
            <a:r>
              <a:rPr lang="en-US" sz="1200">
                <a:solidFill>
                  <a:srgbClr val="2C2C2C"/>
                </a:solidFill>
              </a:rPr>
              <a:t> </a:t>
            </a:r>
            <a:r>
              <a:rPr lang="en-US" sz="1200" err="1">
                <a:solidFill>
                  <a:srgbClr val="2C2C2C"/>
                </a:solidFill>
              </a:rPr>
              <a:t>valvovat</a:t>
            </a:r>
            <a:r>
              <a:rPr lang="en-US" sz="1200">
                <a:solidFill>
                  <a:srgbClr val="2C2C2C"/>
                </a:solidFill>
              </a:rPr>
              <a:t> </a:t>
            </a:r>
            <a:r>
              <a:rPr lang="en-US" sz="1200" err="1">
                <a:solidFill>
                  <a:srgbClr val="2C2C2C"/>
                </a:solidFill>
              </a:rPr>
              <a:t>viranomaiset</a:t>
            </a:r>
            <a:r>
              <a:rPr lang="en-US" sz="1200">
                <a:solidFill>
                  <a:srgbClr val="2C2C2C"/>
                </a:solidFill>
              </a:rPr>
              <a:t> </a:t>
            </a:r>
            <a:r>
              <a:rPr lang="en-US" sz="1200" err="1">
                <a:solidFill>
                  <a:srgbClr val="2C2C2C"/>
                </a:solidFill>
              </a:rPr>
              <a:t>ovat</a:t>
            </a:r>
            <a:r>
              <a:rPr lang="en-US" sz="1200">
                <a:solidFill>
                  <a:srgbClr val="2C2C2C"/>
                </a:solidFill>
              </a:rPr>
              <a:t> </a:t>
            </a:r>
            <a:r>
              <a:rPr lang="en-US" sz="1200" err="1">
                <a:solidFill>
                  <a:srgbClr val="2C2C2C"/>
                </a:solidFill>
              </a:rPr>
              <a:t>Turvallisuus</a:t>
            </a:r>
            <a:r>
              <a:rPr lang="en-US" sz="1200">
                <a:solidFill>
                  <a:srgbClr val="2C2C2C"/>
                </a:solidFill>
              </a:rPr>
              <a:t>- ja </a:t>
            </a:r>
            <a:r>
              <a:rPr lang="en-US" sz="1200" err="1">
                <a:solidFill>
                  <a:srgbClr val="2C2C2C"/>
                </a:solidFill>
              </a:rPr>
              <a:t>kemikaalivirasto</a:t>
            </a:r>
            <a:r>
              <a:rPr lang="en-US" sz="1200">
                <a:solidFill>
                  <a:srgbClr val="2C2C2C"/>
                </a:solidFill>
              </a:rPr>
              <a:t> (Tukes), Ruokavirasto (</a:t>
            </a:r>
            <a:r>
              <a:rPr lang="en-US" sz="1200" err="1">
                <a:solidFill>
                  <a:srgbClr val="2C2C2C"/>
                </a:solidFill>
              </a:rPr>
              <a:t>elintarvikkeet</a:t>
            </a:r>
            <a:r>
              <a:rPr lang="en-US" sz="1200">
                <a:solidFill>
                  <a:srgbClr val="2C2C2C"/>
                </a:solidFill>
              </a:rPr>
              <a:t>, </a:t>
            </a:r>
            <a:r>
              <a:rPr lang="en-US" sz="1200" err="1">
                <a:solidFill>
                  <a:srgbClr val="2C2C2C"/>
                </a:solidFill>
              </a:rPr>
              <a:t>elintarvikekontaktimateriaalit</a:t>
            </a:r>
            <a:r>
              <a:rPr lang="en-US" sz="1200">
                <a:solidFill>
                  <a:srgbClr val="2C2C2C"/>
                </a:solidFill>
              </a:rPr>
              <a:t>, </a:t>
            </a:r>
            <a:r>
              <a:rPr lang="en-US" sz="1200" err="1">
                <a:solidFill>
                  <a:srgbClr val="2C2C2C"/>
                </a:solidFill>
              </a:rPr>
              <a:t>Puu</a:t>
            </a:r>
            <a:r>
              <a:rPr lang="en-US" sz="1200">
                <a:solidFill>
                  <a:srgbClr val="2C2C2C"/>
                </a:solidFill>
              </a:rPr>
              <a:t>/</a:t>
            </a:r>
            <a:r>
              <a:rPr lang="en-US" sz="1200" err="1">
                <a:solidFill>
                  <a:srgbClr val="2C2C2C"/>
                </a:solidFill>
              </a:rPr>
              <a:t>puumarkkinaosasto</a:t>
            </a:r>
            <a:r>
              <a:rPr lang="en-US" sz="1200">
                <a:solidFill>
                  <a:srgbClr val="2C2C2C"/>
                </a:solidFill>
              </a:rPr>
              <a:t>) ja </a:t>
            </a:r>
            <a:r>
              <a:rPr lang="en-US" sz="1200" err="1">
                <a:solidFill>
                  <a:srgbClr val="2C2C2C"/>
                </a:solidFill>
              </a:rPr>
              <a:t>Tulli</a:t>
            </a:r>
            <a:r>
              <a:rPr lang="en-US" sz="1200">
                <a:solidFill>
                  <a:srgbClr val="2C2C2C"/>
                </a:solidFill>
              </a:rPr>
              <a:t>.</a:t>
            </a:r>
          </a:p>
          <a:p>
            <a:pPr marL="285750" indent="-285750" defTabSz="914400">
              <a:spcBef>
                <a:spcPts val="0"/>
              </a:spcBef>
              <a:buFont typeface="Arial" panose="020B0604020202020204" pitchFamily="34" charset="0"/>
              <a:buChar char="•"/>
              <a:defRPr/>
            </a:pPr>
            <a:r>
              <a:rPr lang="en-US" sz="1200" err="1">
                <a:solidFill>
                  <a:srgbClr val="2C2C2C"/>
                </a:solidFill>
              </a:rPr>
              <a:t>Tuoteryhmäkohtaista</a:t>
            </a:r>
            <a:r>
              <a:rPr lang="en-US" sz="1200">
                <a:solidFill>
                  <a:srgbClr val="2C2C2C"/>
                </a:solidFill>
              </a:rPr>
              <a:t> </a:t>
            </a:r>
            <a:r>
              <a:rPr lang="en-US" sz="1200" err="1">
                <a:solidFill>
                  <a:srgbClr val="2C2C2C"/>
                </a:solidFill>
              </a:rPr>
              <a:t>vaatimustenmukaisuutta</a:t>
            </a:r>
            <a:r>
              <a:rPr lang="en-US" sz="1200">
                <a:solidFill>
                  <a:srgbClr val="2C2C2C"/>
                </a:solidFill>
              </a:rPr>
              <a:t> </a:t>
            </a:r>
            <a:r>
              <a:rPr lang="en-US" sz="1200" err="1">
                <a:solidFill>
                  <a:srgbClr val="2C2C2C"/>
                </a:solidFill>
              </a:rPr>
              <a:t>valvotaan</a:t>
            </a:r>
            <a:r>
              <a:rPr lang="en-US" sz="1200">
                <a:solidFill>
                  <a:srgbClr val="2C2C2C"/>
                </a:solidFill>
              </a:rPr>
              <a:t> mm </a:t>
            </a:r>
            <a:r>
              <a:rPr lang="en-US" sz="1200" err="1">
                <a:solidFill>
                  <a:srgbClr val="2C2C2C"/>
                </a:solidFill>
              </a:rPr>
              <a:t>pistokoemaisesti</a:t>
            </a:r>
            <a:r>
              <a:rPr lang="en-US" sz="1200">
                <a:solidFill>
                  <a:srgbClr val="2C2C2C"/>
                </a:solidFill>
              </a:rPr>
              <a:t> </a:t>
            </a:r>
            <a:r>
              <a:rPr lang="en-US" sz="1200" err="1">
                <a:solidFill>
                  <a:srgbClr val="2C2C2C"/>
                </a:solidFill>
              </a:rPr>
              <a:t>Tullin</a:t>
            </a:r>
            <a:r>
              <a:rPr lang="en-US" sz="1200">
                <a:solidFill>
                  <a:srgbClr val="2C2C2C"/>
                </a:solidFill>
              </a:rPr>
              <a:t> </a:t>
            </a:r>
            <a:r>
              <a:rPr lang="en-US" sz="1200" err="1">
                <a:solidFill>
                  <a:srgbClr val="2C2C2C"/>
                </a:solidFill>
              </a:rPr>
              <a:t>toimesta</a:t>
            </a:r>
            <a:r>
              <a:rPr lang="en-US" sz="1200">
                <a:solidFill>
                  <a:srgbClr val="2C2C2C"/>
                </a:solidFill>
              </a:rPr>
              <a:t>. </a:t>
            </a:r>
          </a:p>
          <a:p>
            <a:pPr marL="285750" indent="-285750" defTabSz="914400">
              <a:spcBef>
                <a:spcPts val="0"/>
              </a:spcBef>
              <a:buFont typeface="Arial" panose="020B0604020202020204" pitchFamily="34" charset="0"/>
              <a:buChar char="•"/>
              <a:defRPr/>
            </a:pPr>
            <a:r>
              <a:rPr lang="en-US" sz="1200" err="1">
                <a:solidFill>
                  <a:srgbClr val="2C2C2C"/>
                </a:solidFill>
              </a:rPr>
              <a:t>Tuotteita</a:t>
            </a:r>
            <a:r>
              <a:rPr lang="en-US" sz="1200">
                <a:solidFill>
                  <a:srgbClr val="2C2C2C"/>
                </a:solidFill>
              </a:rPr>
              <a:t> </a:t>
            </a:r>
            <a:r>
              <a:rPr lang="en-US" sz="1200" err="1">
                <a:solidFill>
                  <a:srgbClr val="2C2C2C"/>
                </a:solidFill>
              </a:rPr>
              <a:t>ei</a:t>
            </a:r>
            <a:r>
              <a:rPr lang="en-US" sz="1200">
                <a:solidFill>
                  <a:srgbClr val="2C2C2C"/>
                </a:solidFill>
              </a:rPr>
              <a:t> </a:t>
            </a:r>
            <a:r>
              <a:rPr lang="en-US" sz="1200" err="1">
                <a:solidFill>
                  <a:srgbClr val="2C2C2C"/>
                </a:solidFill>
              </a:rPr>
              <a:t>saa</a:t>
            </a:r>
            <a:r>
              <a:rPr lang="en-US" sz="1200">
                <a:solidFill>
                  <a:srgbClr val="2C2C2C"/>
                </a:solidFill>
              </a:rPr>
              <a:t> </a:t>
            </a:r>
            <a:r>
              <a:rPr lang="en-US" sz="1200" err="1">
                <a:solidFill>
                  <a:srgbClr val="2C2C2C"/>
                </a:solidFill>
              </a:rPr>
              <a:t>markkinoida</a:t>
            </a:r>
            <a:r>
              <a:rPr lang="en-US" sz="1200">
                <a:solidFill>
                  <a:srgbClr val="2C2C2C"/>
                </a:solidFill>
              </a:rPr>
              <a:t> </a:t>
            </a:r>
            <a:r>
              <a:rPr lang="en-US" sz="1200" err="1">
                <a:solidFill>
                  <a:srgbClr val="2C2C2C"/>
                </a:solidFill>
              </a:rPr>
              <a:t>tavalla</a:t>
            </a:r>
            <a:r>
              <a:rPr lang="en-US" sz="1200">
                <a:solidFill>
                  <a:srgbClr val="2C2C2C"/>
                </a:solidFill>
              </a:rPr>
              <a:t>, </a:t>
            </a:r>
            <a:r>
              <a:rPr lang="en-US" sz="1200" err="1">
                <a:solidFill>
                  <a:srgbClr val="2C2C2C"/>
                </a:solidFill>
              </a:rPr>
              <a:t>joka</a:t>
            </a:r>
            <a:r>
              <a:rPr lang="en-US" sz="1200">
                <a:solidFill>
                  <a:srgbClr val="2C2C2C"/>
                </a:solidFill>
              </a:rPr>
              <a:t> </a:t>
            </a:r>
            <a:r>
              <a:rPr lang="en-US" sz="1200" err="1">
                <a:solidFill>
                  <a:srgbClr val="2C2C2C"/>
                </a:solidFill>
              </a:rPr>
              <a:t>saattaa</a:t>
            </a:r>
            <a:r>
              <a:rPr lang="en-US" sz="1200">
                <a:solidFill>
                  <a:srgbClr val="2C2C2C"/>
                </a:solidFill>
              </a:rPr>
              <a:t> </a:t>
            </a:r>
            <a:r>
              <a:rPr lang="en-US" sz="1200" err="1">
                <a:solidFill>
                  <a:srgbClr val="2C2C2C"/>
                </a:solidFill>
              </a:rPr>
              <a:t>ohjata</a:t>
            </a:r>
            <a:r>
              <a:rPr lang="en-US" sz="1200">
                <a:solidFill>
                  <a:srgbClr val="2C2C2C"/>
                </a:solidFill>
              </a:rPr>
              <a:t> </a:t>
            </a:r>
            <a:r>
              <a:rPr lang="en-US" sz="1200" err="1">
                <a:solidFill>
                  <a:srgbClr val="2C2C2C"/>
                </a:solidFill>
              </a:rPr>
              <a:t>kuluttajat</a:t>
            </a:r>
            <a:r>
              <a:rPr lang="en-US" sz="1200">
                <a:solidFill>
                  <a:srgbClr val="2C2C2C"/>
                </a:solidFill>
              </a:rPr>
              <a:t> </a:t>
            </a:r>
            <a:r>
              <a:rPr lang="en-US" sz="1200" err="1">
                <a:solidFill>
                  <a:srgbClr val="2C2C2C"/>
                </a:solidFill>
              </a:rPr>
              <a:t>käyttämään</a:t>
            </a:r>
            <a:r>
              <a:rPr lang="en-US" sz="1200">
                <a:solidFill>
                  <a:srgbClr val="2C2C2C"/>
                </a:solidFill>
              </a:rPr>
              <a:t> </a:t>
            </a:r>
            <a:r>
              <a:rPr lang="en-US" sz="1200" err="1">
                <a:solidFill>
                  <a:srgbClr val="2C2C2C"/>
                </a:solidFill>
              </a:rPr>
              <a:t>tuotteita</a:t>
            </a:r>
            <a:r>
              <a:rPr lang="en-US" sz="1200">
                <a:solidFill>
                  <a:srgbClr val="2C2C2C"/>
                </a:solidFill>
              </a:rPr>
              <a:t> </a:t>
            </a:r>
            <a:r>
              <a:rPr lang="en-US" sz="1200" err="1">
                <a:solidFill>
                  <a:srgbClr val="2C2C2C"/>
                </a:solidFill>
              </a:rPr>
              <a:t>vaarallisesti</a:t>
            </a:r>
            <a:r>
              <a:rPr lang="en-US" sz="1200">
                <a:solidFill>
                  <a:srgbClr val="2C2C2C"/>
                </a:solidFill>
              </a:rPr>
              <a:t>, </a:t>
            </a:r>
            <a:r>
              <a:rPr lang="en-US" sz="1200" err="1">
                <a:solidFill>
                  <a:srgbClr val="2C2C2C"/>
                </a:solidFill>
              </a:rPr>
              <a:t>vaarallisissa</a:t>
            </a:r>
            <a:r>
              <a:rPr lang="en-US" sz="1200">
                <a:solidFill>
                  <a:srgbClr val="2C2C2C"/>
                </a:solidFill>
              </a:rPr>
              <a:t> </a:t>
            </a:r>
            <a:r>
              <a:rPr lang="en-US" sz="1200" err="1">
                <a:solidFill>
                  <a:srgbClr val="2C2C2C"/>
                </a:solidFill>
              </a:rPr>
              <a:t>olosuhteissa</a:t>
            </a:r>
            <a:r>
              <a:rPr lang="en-US" sz="1200">
                <a:solidFill>
                  <a:srgbClr val="2C2C2C"/>
                </a:solidFill>
              </a:rPr>
              <a:t> tai  </a:t>
            </a:r>
            <a:r>
              <a:rPr lang="en-US" sz="1200" err="1">
                <a:solidFill>
                  <a:srgbClr val="2C2C2C"/>
                </a:solidFill>
              </a:rPr>
              <a:t>johtaa</a:t>
            </a:r>
            <a:r>
              <a:rPr lang="en-US" sz="1200">
                <a:solidFill>
                  <a:srgbClr val="2C2C2C"/>
                </a:solidFill>
              </a:rPr>
              <a:t> </a:t>
            </a:r>
            <a:r>
              <a:rPr lang="en-US" sz="1200" err="1">
                <a:solidFill>
                  <a:srgbClr val="2C2C2C"/>
                </a:solidFill>
              </a:rPr>
              <a:t>harhaan</a:t>
            </a:r>
            <a:r>
              <a:rPr lang="en-US" sz="1200">
                <a:solidFill>
                  <a:srgbClr val="2C2C2C"/>
                </a:solidFill>
              </a:rPr>
              <a:t> </a:t>
            </a:r>
            <a:r>
              <a:rPr lang="en-US" sz="1200" err="1">
                <a:solidFill>
                  <a:srgbClr val="2C2C2C"/>
                </a:solidFill>
              </a:rPr>
              <a:t>käyttötarkoituksen</a:t>
            </a:r>
            <a:r>
              <a:rPr lang="en-US" sz="1200">
                <a:solidFill>
                  <a:srgbClr val="2C2C2C"/>
                </a:solidFill>
              </a:rPr>
              <a:t> </a:t>
            </a:r>
            <a:r>
              <a:rPr lang="en-US" sz="1200" err="1">
                <a:solidFill>
                  <a:srgbClr val="2C2C2C"/>
                </a:solidFill>
              </a:rPr>
              <a:t>suhteen</a:t>
            </a:r>
            <a:r>
              <a:rPr lang="en-US" sz="1200">
                <a:solidFill>
                  <a:srgbClr val="2C2C2C"/>
                </a:solidFill>
              </a:rPr>
              <a:t>,</a:t>
            </a:r>
          </a:p>
          <a:p>
            <a:pPr defTabSz="914400">
              <a:spcBef>
                <a:spcPts val="0"/>
              </a:spcBef>
              <a:defRPr/>
            </a:pPr>
            <a:r>
              <a:rPr lang="en-US" sz="1200">
                <a:solidFill>
                  <a:srgbClr val="2C2C2C"/>
                </a:solidFill>
              </a:rPr>
              <a:t>       </a:t>
            </a:r>
            <a:r>
              <a:rPr lang="en-US" sz="1200" err="1">
                <a:solidFill>
                  <a:srgbClr val="2C2C2C"/>
                </a:solidFill>
              </a:rPr>
              <a:t>Esim</a:t>
            </a:r>
            <a:r>
              <a:rPr lang="en-US" sz="1200">
                <a:solidFill>
                  <a:srgbClr val="2C2C2C"/>
                </a:solidFill>
              </a:rPr>
              <a:t>. </a:t>
            </a:r>
            <a:r>
              <a:rPr lang="en-US" sz="1200" err="1">
                <a:solidFill>
                  <a:srgbClr val="2C2C2C"/>
                </a:solidFill>
              </a:rPr>
              <a:t>Markkinointimateriaalit</a:t>
            </a:r>
            <a:r>
              <a:rPr lang="en-US" sz="1200">
                <a:solidFill>
                  <a:srgbClr val="2C2C2C"/>
                </a:solidFill>
              </a:rPr>
              <a:t>, </a:t>
            </a:r>
            <a:r>
              <a:rPr lang="en-US" sz="1200" err="1">
                <a:solidFill>
                  <a:srgbClr val="2C2C2C"/>
                </a:solidFill>
              </a:rPr>
              <a:t>videot</a:t>
            </a:r>
            <a:r>
              <a:rPr lang="en-US" sz="1200">
                <a:solidFill>
                  <a:srgbClr val="2C2C2C"/>
                </a:solidFill>
              </a:rPr>
              <a:t>, </a:t>
            </a:r>
            <a:r>
              <a:rPr lang="en-US" sz="1200" err="1">
                <a:solidFill>
                  <a:srgbClr val="2C2C2C"/>
                </a:solidFill>
              </a:rPr>
              <a:t>tavaratalomediat</a:t>
            </a:r>
            <a:r>
              <a:rPr lang="en-US" sz="1200">
                <a:solidFill>
                  <a:srgbClr val="2C2C2C"/>
                </a:solidFill>
              </a:rPr>
              <a:t>.</a:t>
            </a:r>
          </a:p>
          <a:p>
            <a:pPr defTabSz="914400">
              <a:spcBef>
                <a:spcPts val="0"/>
              </a:spcBef>
              <a:defRPr/>
            </a:pPr>
            <a:endParaRPr lang="en-US" sz="1200">
              <a:solidFill>
                <a:srgbClr val="2C2C2C"/>
              </a:solidFill>
            </a:endParaRPr>
          </a:p>
          <a:p>
            <a:pPr marL="0" indent="0">
              <a:buFontTx/>
              <a:buNone/>
            </a:pPr>
            <a:endParaRPr lang="fi-FI"/>
          </a:p>
          <a:p>
            <a:pPr marL="171450" indent="-171450">
              <a:buFontTx/>
              <a:buChar char="-"/>
            </a:pPr>
            <a:endParaRPr lang="fi-FI"/>
          </a:p>
          <a:p>
            <a:pPr algn="l"/>
            <a:r>
              <a:rPr lang="fi-FI" b="1" i="0">
                <a:solidFill>
                  <a:srgbClr val="2C2C2C"/>
                </a:solidFill>
                <a:effectLst/>
                <a:latin typeface="Open sans" panose="020B0606030504020204" pitchFamily="34" charset="0"/>
              </a:rPr>
              <a:t>Yleinen huolellisuusvelvollisuus tarkoittaa sitä, että toiminnanharjoittajan pitää:</a:t>
            </a:r>
          </a:p>
          <a:p>
            <a:pPr algn="l">
              <a:buFont typeface="Arial" panose="020B0604020202020204" pitchFamily="34" charset="0"/>
              <a:buChar char="•"/>
            </a:pPr>
            <a:r>
              <a:rPr lang="fi-FI" b="0" i="0">
                <a:solidFill>
                  <a:srgbClr val="2C2C2C"/>
                </a:solidFill>
                <a:effectLst/>
                <a:latin typeface="Open sans" panose="020B0606030504020204" pitchFamily="34" charset="0"/>
              </a:rPr>
              <a:t>varmistua siitä, ettei tuotteesta aiheudu vaaraa kenenkään terveydelle tai omaisuudelle</a:t>
            </a:r>
          </a:p>
          <a:p>
            <a:pPr algn="l">
              <a:buFont typeface="Arial" panose="020B0604020202020204" pitchFamily="34" charset="0"/>
              <a:buChar char="•"/>
            </a:pPr>
            <a:r>
              <a:rPr lang="fi-FI" b="0" i="0">
                <a:solidFill>
                  <a:srgbClr val="2C2C2C"/>
                </a:solidFill>
                <a:effectLst/>
                <a:latin typeface="Open sans" panose="020B0606030504020204" pitchFamily="34" charset="0"/>
              </a:rPr>
              <a:t>omata riittävät ja oikeat tiedot tuotteesta ja arvioida tuotteeseen liittyvät riskit</a:t>
            </a:r>
          </a:p>
          <a:p>
            <a:pPr algn="l">
              <a:buFont typeface="Arial" panose="020B0604020202020204" pitchFamily="34" charset="0"/>
              <a:buChar char="•"/>
            </a:pPr>
            <a:r>
              <a:rPr lang="fi-FI" b="0" i="0">
                <a:solidFill>
                  <a:srgbClr val="2C2C2C"/>
                </a:solidFill>
                <a:effectLst/>
                <a:latin typeface="Open sans" panose="020B0606030504020204" pitchFamily="34" charset="0"/>
              </a:rPr>
              <a:t>antaa tuotteen mukana sen turvallisen käytön kannalta tarpeelliset tiedot, varoitukset ja ohjeet</a:t>
            </a:r>
          </a:p>
          <a:p>
            <a:pPr algn="l">
              <a:buFont typeface="Arial" panose="020B0604020202020204" pitchFamily="34" charset="0"/>
              <a:buChar char="•"/>
            </a:pPr>
            <a:r>
              <a:rPr lang="fi-FI" b="0" i="0">
                <a:solidFill>
                  <a:srgbClr val="2C2C2C"/>
                </a:solidFill>
                <a:effectLst/>
                <a:latin typeface="Open sans" panose="020B0606030504020204" pitchFamily="34" charset="0"/>
              </a:rPr>
              <a:t>ilmoittaa oma-aloitteisesti valvontaviranomaisille, jos hän saa tietoonsa, että tuote aiheuttaa vaaraa.</a:t>
            </a:r>
          </a:p>
          <a:p>
            <a:pPr marL="171450" indent="-171450">
              <a:buFontTx/>
              <a:buChar char="-"/>
            </a:pPr>
            <a:endParaRPr lang="en-US"/>
          </a:p>
          <a:p>
            <a:pPr marL="285750" indent="-285750" defTabSz="914400">
              <a:spcBef>
                <a:spcPts val="0"/>
              </a:spcBef>
              <a:buFont typeface="Arial" panose="020B0604020202020204" pitchFamily="34" charset="0"/>
              <a:buChar char="•"/>
              <a:defRPr/>
            </a:pPr>
            <a:r>
              <a:rPr lang="en-US" sz="1200" err="1">
                <a:solidFill>
                  <a:srgbClr val="2C2C2C"/>
                </a:solidFill>
              </a:rPr>
              <a:t>Tuotteita</a:t>
            </a:r>
            <a:r>
              <a:rPr lang="en-US" sz="1200">
                <a:solidFill>
                  <a:srgbClr val="2C2C2C"/>
                </a:solidFill>
              </a:rPr>
              <a:t> </a:t>
            </a:r>
            <a:r>
              <a:rPr lang="en-US" sz="1200" err="1">
                <a:solidFill>
                  <a:srgbClr val="2C2C2C"/>
                </a:solidFill>
              </a:rPr>
              <a:t>ei</a:t>
            </a:r>
            <a:r>
              <a:rPr lang="en-US" sz="1200">
                <a:solidFill>
                  <a:srgbClr val="2C2C2C"/>
                </a:solidFill>
              </a:rPr>
              <a:t> </a:t>
            </a:r>
            <a:r>
              <a:rPr lang="en-US" sz="1200" err="1">
                <a:solidFill>
                  <a:srgbClr val="2C2C2C"/>
                </a:solidFill>
              </a:rPr>
              <a:t>saa</a:t>
            </a:r>
            <a:r>
              <a:rPr lang="en-US" sz="1200">
                <a:solidFill>
                  <a:srgbClr val="2C2C2C"/>
                </a:solidFill>
              </a:rPr>
              <a:t> </a:t>
            </a:r>
            <a:r>
              <a:rPr lang="en-US" sz="1200" err="1">
                <a:solidFill>
                  <a:srgbClr val="2C2C2C"/>
                </a:solidFill>
              </a:rPr>
              <a:t>markkinoida</a:t>
            </a:r>
            <a:r>
              <a:rPr lang="en-US" sz="1200">
                <a:solidFill>
                  <a:srgbClr val="2C2C2C"/>
                </a:solidFill>
              </a:rPr>
              <a:t> </a:t>
            </a:r>
            <a:r>
              <a:rPr lang="en-US" sz="1200" err="1">
                <a:solidFill>
                  <a:srgbClr val="2C2C2C"/>
                </a:solidFill>
              </a:rPr>
              <a:t>tavalla</a:t>
            </a:r>
            <a:r>
              <a:rPr lang="en-US" sz="1200">
                <a:solidFill>
                  <a:srgbClr val="2C2C2C"/>
                </a:solidFill>
              </a:rPr>
              <a:t>, </a:t>
            </a:r>
            <a:r>
              <a:rPr lang="en-US" sz="1200" err="1">
                <a:solidFill>
                  <a:srgbClr val="2C2C2C"/>
                </a:solidFill>
              </a:rPr>
              <a:t>joka</a:t>
            </a:r>
            <a:r>
              <a:rPr lang="en-US" sz="1200">
                <a:solidFill>
                  <a:srgbClr val="2C2C2C"/>
                </a:solidFill>
              </a:rPr>
              <a:t> </a:t>
            </a:r>
            <a:r>
              <a:rPr lang="en-US" sz="1200" err="1">
                <a:solidFill>
                  <a:srgbClr val="2C2C2C"/>
                </a:solidFill>
              </a:rPr>
              <a:t>saattaa</a:t>
            </a:r>
            <a:r>
              <a:rPr lang="en-US" sz="1200">
                <a:solidFill>
                  <a:srgbClr val="2C2C2C"/>
                </a:solidFill>
              </a:rPr>
              <a:t> </a:t>
            </a:r>
            <a:r>
              <a:rPr lang="en-US" sz="1200" err="1">
                <a:solidFill>
                  <a:srgbClr val="2C2C2C"/>
                </a:solidFill>
              </a:rPr>
              <a:t>ohjata</a:t>
            </a:r>
            <a:r>
              <a:rPr lang="en-US" sz="1200">
                <a:solidFill>
                  <a:srgbClr val="2C2C2C"/>
                </a:solidFill>
              </a:rPr>
              <a:t> </a:t>
            </a:r>
            <a:r>
              <a:rPr lang="en-US" sz="1200" err="1">
                <a:solidFill>
                  <a:srgbClr val="2C2C2C"/>
                </a:solidFill>
              </a:rPr>
              <a:t>kuluttajat</a:t>
            </a:r>
            <a:r>
              <a:rPr lang="en-US" sz="1200">
                <a:solidFill>
                  <a:srgbClr val="2C2C2C"/>
                </a:solidFill>
              </a:rPr>
              <a:t> </a:t>
            </a:r>
            <a:r>
              <a:rPr lang="en-US" sz="1200" err="1">
                <a:solidFill>
                  <a:srgbClr val="2C2C2C"/>
                </a:solidFill>
              </a:rPr>
              <a:t>käyttämään</a:t>
            </a:r>
            <a:r>
              <a:rPr lang="en-US" sz="1200">
                <a:solidFill>
                  <a:srgbClr val="2C2C2C"/>
                </a:solidFill>
              </a:rPr>
              <a:t> </a:t>
            </a:r>
            <a:r>
              <a:rPr lang="en-US" sz="1200" err="1">
                <a:solidFill>
                  <a:srgbClr val="2C2C2C"/>
                </a:solidFill>
              </a:rPr>
              <a:t>tuotteita</a:t>
            </a:r>
            <a:r>
              <a:rPr lang="en-US" sz="1200">
                <a:solidFill>
                  <a:srgbClr val="2C2C2C"/>
                </a:solidFill>
              </a:rPr>
              <a:t> </a:t>
            </a:r>
            <a:r>
              <a:rPr lang="en-US" sz="1200" err="1">
                <a:solidFill>
                  <a:srgbClr val="2C2C2C"/>
                </a:solidFill>
              </a:rPr>
              <a:t>vaarallisesti</a:t>
            </a:r>
            <a:r>
              <a:rPr lang="en-US" sz="1200">
                <a:solidFill>
                  <a:srgbClr val="2C2C2C"/>
                </a:solidFill>
              </a:rPr>
              <a:t> tai </a:t>
            </a:r>
            <a:r>
              <a:rPr lang="en-US" sz="1200" err="1">
                <a:solidFill>
                  <a:srgbClr val="2C2C2C"/>
                </a:solidFill>
              </a:rPr>
              <a:t>vaarallisissa</a:t>
            </a:r>
            <a:r>
              <a:rPr lang="en-US" sz="1200">
                <a:solidFill>
                  <a:srgbClr val="2C2C2C"/>
                </a:solidFill>
              </a:rPr>
              <a:t> </a:t>
            </a:r>
            <a:r>
              <a:rPr lang="en-US" sz="1200" err="1">
                <a:solidFill>
                  <a:srgbClr val="2C2C2C"/>
                </a:solidFill>
              </a:rPr>
              <a:t>olosuhteissa</a:t>
            </a:r>
            <a:r>
              <a:rPr lang="en-US" sz="1200">
                <a:solidFill>
                  <a:srgbClr val="2C2C2C"/>
                </a:solidFill>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800" b="0" i="0">
                <a:solidFill>
                  <a:srgbClr val="242424"/>
                </a:solidFill>
                <a:effectLst/>
                <a:latin typeface="calibri" panose="020F0502020204030204" pitchFamily="34" charset="0"/>
              </a:rPr>
              <a:t>Tuote ei saa olla myynnissä ja esillä sellaisessa paikassa, joka voi johtaa harhaan tuotteen käyttötarkoituksen suhteen. Esim. myrskylyhty  koriste- ja sisustustavaroiden joukossa </a:t>
            </a:r>
            <a:r>
              <a:rPr lang="fi-FI" sz="1800" b="1" i="0">
                <a:solidFill>
                  <a:srgbClr val="242424"/>
                </a:solidFill>
                <a:effectLst/>
                <a:latin typeface="calibri" panose="020F0502020204030204" pitchFamily="34" charset="0"/>
              </a:rPr>
              <a:t>tai koriste-esine lelujen joukossa.</a:t>
            </a:r>
            <a:endParaRPr lang="fi-FI" b="0" i="0">
              <a:solidFill>
                <a:srgbClr val="242424"/>
              </a:solidFill>
              <a:effectLst/>
              <a:latin typeface="Segoe UI" panose="020B0502040204020203" pitchFamily="34" charset="0"/>
            </a:endParaRPr>
          </a:p>
          <a:p>
            <a:pPr defTabSz="914400">
              <a:spcBef>
                <a:spcPts val="0"/>
              </a:spcBef>
              <a:defRPr/>
            </a:pPr>
            <a:r>
              <a:rPr lang="en-US" sz="1200">
                <a:solidFill>
                  <a:srgbClr val="2C2C2C"/>
                </a:solidFill>
              </a:rPr>
              <a:t> </a:t>
            </a:r>
            <a:r>
              <a:rPr lang="en-US" sz="1200" err="1">
                <a:solidFill>
                  <a:srgbClr val="2C2C2C"/>
                </a:solidFill>
              </a:rPr>
              <a:t>Esim</a:t>
            </a:r>
            <a:r>
              <a:rPr lang="en-US" sz="1200">
                <a:solidFill>
                  <a:srgbClr val="2C2C2C"/>
                </a:solidFill>
              </a:rPr>
              <a:t>. </a:t>
            </a:r>
            <a:r>
              <a:rPr lang="en-US" sz="1200" err="1">
                <a:solidFill>
                  <a:srgbClr val="2C2C2C"/>
                </a:solidFill>
              </a:rPr>
              <a:t>Markkinointimateriaalit</a:t>
            </a:r>
            <a:r>
              <a:rPr lang="en-US" sz="1200">
                <a:solidFill>
                  <a:srgbClr val="2C2C2C"/>
                </a:solidFill>
              </a:rPr>
              <a:t>, </a:t>
            </a:r>
            <a:r>
              <a:rPr lang="en-US" sz="1200" err="1">
                <a:solidFill>
                  <a:srgbClr val="2C2C2C"/>
                </a:solidFill>
              </a:rPr>
              <a:t>videot</a:t>
            </a:r>
            <a:r>
              <a:rPr lang="en-US" sz="1200">
                <a:solidFill>
                  <a:srgbClr val="2C2C2C"/>
                </a:solidFill>
              </a:rPr>
              <a:t>, </a:t>
            </a:r>
            <a:r>
              <a:rPr lang="en-US" sz="1200" err="1">
                <a:solidFill>
                  <a:srgbClr val="2C2C2C"/>
                </a:solidFill>
              </a:rPr>
              <a:t>tavaratalomediat</a:t>
            </a:r>
            <a:r>
              <a:rPr lang="en-US" sz="1200">
                <a:solidFill>
                  <a:srgbClr val="2C2C2C"/>
                </a:solidFill>
              </a:rPr>
              <a:t>.</a:t>
            </a:r>
          </a:p>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7FC4F5B-6136-F348-BEAF-A8E0CC8F44AA}" type="slidenum">
              <a:rPr kumimoji="0" lang="en-US" sz="1200" b="0" i="0" u="none" strike="noStrike" kern="1200" cap="none" spc="0" normalizeH="0" baseline="0" noProof="0" smtClean="0">
                <a:ln>
                  <a:noFill/>
                </a:ln>
                <a:solidFill>
                  <a:prstClr val="black"/>
                </a:solidFill>
                <a:effectLst/>
                <a:uLnTx/>
                <a:uFillTx/>
                <a:latin typeface="Noto IKEA Latin Regular" panose="020B0502040504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Noto IKEA Latin Regular" panose="020B0502040504020204" pitchFamily="34" charset="0"/>
              <a:ea typeface="+mn-ea"/>
              <a:cs typeface="+mn-cs"/>
            </a:endParaRPr>
          </a:p>
        </p:txBody>
      </p:sp>
    </p:spTree>
    <p:extLst>
      <p:ext uri="{BB962C8B-B14F-4D97-AF65-F5344CB8AC3E}">
        <p14:creationId xmlns:p14="http://schemas.microsoft.com/office/powerpoint/2010/main" val="841691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a:t>Käyttötarkoituksen muuttamista </a:t>
            </a:r>
          </a:p>
          <a:p>
            <a:r>
              <a:rPr lang="fi-FI" sz="1200"/>
              <a:t>on esimerkiksi..</a:t>
            </a:r>
          </a:p>
          <a:p>
            <a:pPr>
              <a:spcAft>
                <a:spcPts val="600"/>
              </a:spcAft>
            </a:pPr>
            <a:endParaRPr lang="fi-FI" sz="1200"/>
          </a:p>
          <a:p>
            <a:pPr marL="228600" indent="-228600">
              <a:spcAft>
                <a:spcPts val="600"/>
              </a:spcAft>
              <a:buAutoNum type="alphaUcPeriod"/>
            </a:pPr>
            <a:r>
              <a:rPr lang="fi-FI" sz="1200" b="1"/>
              <a:t>kun jakkarasta tehdään lasten seisontakaluste </a:t>
            </a:r>
            <a:r>
              <a:rPr lang="fi-FI" sz="1200"/>
              <a:t>– tuotteen rakenne muuttuu ja kiinnitysten kestävyyttä ei voi taata. Lasten tuotteissa noudatetaan erityisen perusteellista tarkastusprosessia turvallisuuden takia. Kun lasten tuotteita testataan, niin niissä otetaan huomioon todennäköisimmät tavat käyttää tuotetta väärin. Lapset ovat kekseliäitä, joten meidän on ennakoitava vaaratilanteet niin ettei kellekään sattuisi mitään. Tuotetta ei saa koskaan muuttaa, koska haluamme olla mahdollisimman varmoja siitä että tuotteet ovat turvallisia käyttää.</a:t>
            </a:r>
          </a:p>
          <a:p>
            <a:pPr marL="0" indent="0">
              <a:spcAft>
                <a:spcPts val="600"/>
              </a:spcAft>
              <a:buNone/>
            </a:pPr>
            <a:r>
              <a:rPr lang="fi-FI" sz="1200"/>
              <a:t>B.  </a:t>
            </a:r>
            <a:r>
              <a:rPr lang="fi-FI" sz="1200" b="1"/>
              <a:t>kun keittiön kaapista tehdään penkki – </a:t>
            </a:r>
            <a:r>
              <a:rPr lang="fi-FI" sz="1200" b="0"/>
              <a:t>Kaapit on testattu säilytyskalusteina. Istuinkalusteilla on erilaiset kestävyystarpeet joten istuinkalusteina niitä saa käyttää vain jos se erikseen ilmoitetaan tuotetiedoissa.</a:t>
            </a:r>
          </a:p>
          <a:p>
            <a:pPr>
              <a:spcAft>
                <a:spcPts val="600"/>
              </a:spcAft>
            </a:pPr>
            <a:r>
              <a:rPr lang="fi-FI" sz="1200"/>
              <a:t>C.  </a:t>
            </a:r>
            <a:r>
              <a:rPr lang="fi-FI" sz="1200" b="1"/>
              <a:t>pinnatuolista tehdään vauvakeinu – turvallisuusriski.  Tuote ei ole tarkoitettu ripustettavaksi!</a:t>
            </a:r>
          </a:p>
          <a:p>
            <a:pPr marL="0" marR="0" lvl="0" indent="0" algn="l" defTabSz="914377" rtl="0" eaLnBrk="1" fontAlgn="auto" latinLnBrk="0" hangingPunct="1">
              <a:lnSpc>
                <a:spcPct val="100000"/>
              </a:lnSpc>
              <a:spcBef>
                <a:spcPts val="0"/>
              </a:spcBef>
              <a:spcAft>
                <a:spcPts val="0"/>
              </a:spcAft>
              <a:buClrTx/>
              <a:buSzTx/>
              <a:buFontTx/>
              <a:buNone/>
              <a:tabLst/>
              <a:defRPr/>
            </a:pPr>
            <a:endParaRPr lang="fi-FI"/>
          </a:p>
        </p:txBody>
      </p:sp>
      <p:sp>
        <p:nvSpPr>
          <p:cNvPr id="4" name="Slide Number Placeholder 3"/>
          <p:cNvSpPr>
            <a:spLocks noGrp="1"/>
          </p:cNvSpPr>
          <p:nvPr>
            <p:ph type="sldNum" sz="quarter" idx="5"/>
          </p:nvPr>
        </p:nvSpPr>
        <p:spPr/>
        <p:txBody>
          <a:bodyPr/>
          <a:lstStyle/>
          <a:p>
            <a:fld id="{B7FC4F5B-6136-F348-BEAF-A8E0CC8F44AA}" type="slidenum">
              <a:rPr lang="en-US" smtClean="0"/>
              <a:pPr/>
              <a:t>9</a:t>
            </a:fld>
            <a:endParaRPr lang="en-US"/>
          </a:p>
        </p:txBody>
      </p:sp>
    </p:spTree>
    <p:extLst>
      <p:ext uri="{BB962C8B-B14F-4D97-AF65-F5344CB8AC3E}">
        <p14:creationId xmlns:p14="http://schemas.microsoft.com/office/powerpoint/2010/main" val="3286096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a:t>Käyttötarkoituksen muuttamista </a:t>
            </a:r>
          </a:p>
          <a:p>
            <a:r>
              <a:rPr lang="fi-FI" sz="1200"/>
              <a:t>on esimerkiksi..</a:t>
            </a:r>
          </a:p>
          <a:p>
            <a:pPr>
              <a:spcAft>
                <a:spcPts val="600"/>
              </a:spcAft>
            </a:pPr>
            <a:endParaRPr lang="fi-FI" sz="1200"/>
          </a:p>
          <a:p>
            <a:pPr marL="228600" indent="-228600">
              <a:spcAft>
                <a:spcPts val="600"/>
              </a:spcAft>
              <a:buAutoNum type="alphaUcPeriod"/>
            </a:pPr>
            <a:r>
              <a:rPr lang="fi-FI" sz="1200" b="1"/>
              <a:t>kun jakkarasta tehdään lasten seisontakaluste </a:t>
            </a:r>
            <a:r>
              <a:rPr lang="fi-FI" sz="1200"/>
              <a:t>– tuotteen rakenne muuttuu ja kiinnitysten kestävyyttä ei voi taata. Lasten tuotteissa noudatetaan erityisen perusteellista tarkastusprosessia turvallisuuden takia. Kun lasten tuotteita testataan, niin niissä otetaan huomioon todennäköisimmät tavat käyttää tuotetta väärin. Lapset ovat kekseliäitä, joten meidän on ennakoitava vaaratilanteet niin ettei kellekään sattuisi mitään. Tuotetta ei saa koskaan muuttaa, koska haluamme olla mahdollisimman varmoja siitä että tuotteet ovat turvallisia käyttää.</a:t>
            </a:r>
          </a:p>
          <a:p>
            <a:pPr marL="0" indent="0">
              <a:spcAft>
                <a:spcPts val="600"/>
              </a:spcAft>
              <a:buNone/>
            </a:pPr>
            <a:r>
              <a:rPr lang="fi-FI" sz="1200"/>
              <a:t>B.  </a:t>
            </a:r>
            <a:r>
              <a:rPr lang="fi-FI" sz="1200" b="1"/>
              <a:t>kun keittiön kaapista tehdään penkki – </a:t>
            </a:r>
            <a:r>
              <a:rPr lang="fi-FI" sz="1200" b="0"/>
              <a:t>Kaapit on testattu säilytyskalusteina. Istuinkalusteilla on erilaiset kestävyystarpeet joten istuinkalusteina niitä saa käyttää vain jos se erikseen ilmoitetaan tuotetiedoissa.</a:t>
            </a:r>
          </a:p>
          <a:p>
            <a:pPr>
              <a:spcAft>
                <a:spcPts val="600"/>
              </a:spcAft>
            </a:pPr>
            <a:r>
              <a:rPr lang="fi-FI" sz="1200"/>
              <a:t>C.  </a:t>
            </a:r>
            <a:r>
              <a:rPr lang="fi-FI" sz="1200" b="1"/>
              <a:t>pinnatuolista tehdään vauvakeinu – turvallisuusriski.  Tuote ei ole tarkoitettu ripustettavaksi!</a:t>
            </a:r>
          </a:p>
          <a:p>
            <a:pPr marL="0" marR="0" lvl="0" indent="0" algn="l" defTabSz="914377" rtl="0" eaLnBrk="1" fontAlgn="auto" latinLnBrk="0" hangingPunct="1">
              <a:lnSpc>
                <a:spcPct val="100000"/>
              </a:lnSpc>
              <a:spcBef>
                <a:spcPts val="0"/>
              </a:spcBef>
              <a:spcAft>
                <a:spcPts val="0"/>
              </a:spcAft>
              <a:buClrTx/>
              <a:buSzTx/>
              <a:buFontTx/>
              <a:buNone/>
              <a:tabLst/>
              <a:defRPr/>
            </a:pPr>
            <a:endParaRPr lang="fi-FI"/>
          </a:p>
        </p:txBody>
      </p:sp>
      <p:sp>
        <p:nvSpPr>
          <p:cNvPr id="4" name="Slide Number Placeholder 3"/>
          <p:cNvSpPr>
            <a:spLocks noGrp="1"/>
          </p:cNvSpPr>
          <p:nvPr>
            <p:ph type="sldNum" sz="quarter" idx="5"/>
          </p:nvPr>
        </p:nvSpPr>
        <p:spPr/>
        <p:txBody>
          <a:bodyPr/>
          <a:lstStyle/>
          <a:p>
            <a:fld id="{B7FC4F5B-6136-F348-BEAF-A8E0CC8F44AA}" type="slidenum">
              <a:rPr lang="en-US" smtClean="0"/>
              <a:pPr/>
              <a:t>10</a:t>
            </a:fld>
            <a:endParaRPr lang="en-US"/>
          </a:p>
        </p:txBody>
      </p:sp>
    </p:spTree>
    <p:extLst>
      <p:ext uri="{BB962C8B-B14F-4D97-AF65-F5344CB8AC3E}">
        <p14:creationId xmlns:p14="http://schemas.microsoft.com/office/powerpoint/2010/main" val="569713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B7FC4F5B-6136-F348-BEAF-A8E0CC8F44AA}" type="slidenum">
              <a:rPr lang="en-US" smtClean="0"/>
              <a:pPr/>
              <a:t>11</a:t>
            </a:fld>
            <a:endParaRPr lang="en-US"/>
          </a:p>
        </p:txBody>
      </p:sp>
    </p:spTree>
    <p:extLst>
      <p:ext uri="{BB962C8B-B14F-4D97-AF65-F5344CB8AC3E}">
        <p14:creationId xmlns:p14="http://schemas.microsoft.com/office/powerpoint/2010/main" val="3300738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B7FC4F5B-6136-F348-BEAF-A8E0CC8F44AA}" type="slidenum">
              <a:rPr lang="en-US" smtClean="0"/>
              <a:pPr/>
              <a:t>12</a:t>
            </a:fld>
            <a:endParaRPr lang="en-US"/>
          </a:p>
        </p:txBody>
      </p:sp>
    </p:spTree>
    <p:extLst>
      <p:ext uri="{BB962C8B-B14F-4D97-AF65-F5344CB8AC3E}">
        <p14:creationId xmlns:p14="http://schemas.microsoft.com/office/powerpoint/2010/main" val="12220627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 partial colour background, texture or image with IKEA logo">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87BBF9D-BEB5-5444-89E4-010A3501B6E5}"/>
              </a:ext>
            </a:extLst>
          </p:cNvPr>
          <p:cNvSpPr>
            <a:spLocks noGrp="1"/>
          </p:cNvSpPr>
          <p:nvPr>
            <p:ph type="pic" sz="quarter" idx="14" hasCustomPrompt="1"/>
          </p:nvPr>
        </p:nvSpPr>
        <p:spPr>
          <a:xfrm>
            <a:off x="0" y="-1"/>
            <a:ext cx="12192000" cy="52292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Drag and drop to add a picture</a:t>
            </a:r>
          </a:p>
        </p:txBody>
      </p:sp>
      <p:sp>
        <p:nvSpPr>
          <p:cNvPr id="12" name="Title Placeholder 6">
            <a:extLst>
              <a:ext uri="{FF2B5EF4-FFF2-40B4-BE49-F238E27FC236}">
                <a16:creationId xmlns:a16="http://schemas.microsoft.com/office/drawing/2014/main" id="{71F3579E-5690-174D-A58E-585FA9CDD0B1}"/>
              </a:ext>
            </a:extLst>
          </p:cNvPr>
          <p:cNvSpPr>
            <a:spLocks noGrp="1"/>
          </p:cNvSpPr>
          <p:nvPr>
            <p:ph type="title" hasCustomPrompt="1"/>
          </p:nvPr>
        </p:nvSpPr>
        <p:spPr>
          <a:xfrm>
            <a:off x="839788" y="838800"/>
            <a:ext cx="10515600" cy="2006685"/>
          </a:xfrm>
          <a:prstGeom prst="rect">
            <a:avLst/>
          </a:prstGeom>
        </p:spPr>
        <p:txBody>
          <a:bodyPr vert="horz" lIns="91440" tIns="45720" rIns="91440" bIns="45720" rtlCol="0" anchor="t">
            <a:noAutofit/>
          </a:bodyPr>
          <a:lstStyle>
            <a:lvl1pPr>
              <a:defRPr/>
            </a:lvl1pPr>
          </a:lstStyle>
          <a:p>
            <a:r>
              <a:rPr lang="en-GB" noProof="0"/>
              <a:t>Put the title here,</a:t>
            </a:r>
            <a:br>
              <a:rPr lang="en-GB" noProof="0"/>
            </a:br>
            <a:r>
              <a:rPr lang="en-GB" noProof="0"/>
              <a:t>keep it bold 60 pt</a:t>
            </a:r>
          </a:p>
        </p:txBody>
      </p:sp>
      <p:sp>
        <p:nvSpPr>
          <p:cNvPr id="10" name="Text Placeholder 6">
            <a:extLst>
              <a:ext uri="{FF2B5EF4-FFF2-40B4-BE49-F238E27FC236}">
                <a16:creationId xmlns:a16="http://schemas.microsoft.com/office/drawing/2014/main" id="{ECC773ED-664B-824F-91D1-6C08CFB17BDA}"/>
              </a:ext>
            </a:extLst>
          </p:cNvPr>
          <p:cNvSpPr>
            <a:spLocks noGrp="1"/>
          </p:cNvSpPr>
          <p:nvPr>
            <p:ph type="body" sz="quarter" idx="13" hasCustomPrompt="1"/>
          </p:nvPr>
        </p:nvSpPr>
        <p:spPr>
          <a:xfrm>
            <a:off x="850138" y="3068639"/>
            <a:ext cx="5329239" cy="1728515"/>
          </a:xfrm>
        </p:spPr>
        <p:txBody>
          <a:bodyPr/>
          <a:lstStyle>
            <a:lvl1pPr>
              <a:spcBef>
                <a:spcPts val="0"/>
              </a:spcBef>
              <a:defRPr sz="2400"/>
            </a:lvl1pPr>
          </a:lstStyle>
          <a:p>
            <a:pPr lvl="0"/>
            <a:r>
              <a:rPr lang="en-GB" noProof="0"/>
              <a:t>Put the subtitle here,</a:t>
            </a:r>
            <a:br>
              <a:rPr lang="en-GB" noProof="0"/>
            </a:br>
            <a:r>
              <a:rPr lang="en-GB" noProof="0"/>
              <a:t>keep it regular 24 </a:t>
            </a:r>
            <a:r>
              <a:rPr lang="en-GB" noProof="0" err="1"/>
              <a:t>pt</a:t>
            </a:r>
            <a:endParaRPr lang="en-GB" noProof="0"/>
          </a:p>
        </p:txBody>
      </p:sp>
      <p:sp>
        <p:nvSpPr>
          <p:cNvPr id="2" name="Footer Placeholder 1">
            <a:extLst>
              <a:ext uri="{FF2B5EF4-FFF2-40B4-BE49-F238E27FC236}">
                <a16:creationId xmlns:a16="http://schemas.microsoft.com/office/drawing/2014/main" id="{4F10DFEF-CCD5-CB42-BD22-BCB3D997661B}"/>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pic>
        <p:nvPicPr>
          <p:cNvPr id="9" name="Picture 8">
            <a:extLst>
              <a:ext uri="{FF2B5EF4-FFF2-40B4-BE49-F238E27FC236}">
                <a16:creationId xmlns:a16="http://schemas.microsoft.com/office/drawing/2014/main" id="{96D72230-E953-2344-BE6F-83C4D88C1C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5673" y="5257066"/>
            <a:ext cx="2406327" cy="1618221"/>
          </a:xfrm>
          <a:prstGeom prst="rect">
            <a:avLst/>
          </a:prstGeom>
        </p:spPr>
      </p:pic>
      <p:sp>
        <p:nvSpPr>
          <p:cNvPr id="4" name="Text Placeholder 3">
            <a:extLst>
              <a:ext uri="{FF2B5EF4-FFF2-40B4-BE49-F238E27FC236}">
                <a16:creationId xmlns:a16="http://schemas.microsoft.com/office/drawing/2014/main" id="{B5329D23-EF50-DA48-938A-1EBB7615B30C}"/>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Inter IKEA Systems B.V. 2019</a:t>
            </a:r>
            <a:endParaRPr lang="en-GB"/>
          </a:p>
        </p:txBody>
      </p:sp>
    </p:spTree>
    <p:extLst>
      <p:ext uri="{BB962C8B-B14F-4D97-AF65-F5344CB8AC3E}">
        <p14:creationId xmlns:p14="http://schemas.microsoft.com/office/powerpoint/2010/main" val="1412070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on the right">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DD48D48A-6A5E-1641-B321-0C5DA93B51AF}"/>
              </a:ext>
            </a:extLst>
          </p:cNvPr>
          <p:cNvSpPr>
            <a:spLocks noGrp="1"/>
          </p:cNvSpPr>
          <p:nvPr>
            <p:ph type="pic" sz="quarter" idx="15" hasCustomPrompt="1"/>
          </p:nvPr>
        </p:nvSpPr>
        <p:spPr>
          <a:xfrm>
            <a:off x="6096000" y="0"/>
            <a:ext cx="6096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Drag and drop or click the icon to add a picture</a:t>
            </a:r>
          </a:p>
        </p:txBody>
      </p:sp>
      <p:sp>
        <p:nvSpPr>
          <p:cNvPr id="9" name="TextBox 8">
            <a:extLst>
              <a:ext uri="{FF2B5EF4-FFF2-40B4-BE49-F238E27FC236}">
                <a16:creationId xmlns:a16="http://schemas.microsoft.com/office/drawing/2014/main" id="{A4A5B6B5-68D0-A54D-A622-9737BD245297}"/>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1" name="Title 1">
            <a:extLst>
              <a:ext uri="{FF2B5EF4-FFF2-40B4-BE49-F238E27FC236}">
                <a16:creationId xmlns:a16="http://schemas.microsoft.com/office/drawing/2014/main" id="{28621A64-7B8E-B242-859E-D8C6D673E4E6}"/>
              </a:ext>
            </a:extLst>
          </p:cNvPr>
          <p:cNvSpPr>
            <a:spLocks noGrp="1"/>
          </p:cNvSpPr>
          <p:nvPr>
            <p:ph type="title" hasCustomPrompt="1"/>
          </p:nvPr>
        </p:nvSpPr>
        <p:spPr>
          <a:xfrm>
            <a:off x="837218" y="838800"/>
            <a:ext cx="4825753" cy="1728787"/>
          </a:xfrm>
          <a:prstGeom prst="rect">
            <a:avLst/>
          </a:prstGeom>
        </p:spPr>
        <p:txBody>
          <a:bodyPr/>
          <a:lstStyle>
            <a:lvl1pPr>
              <a:lnSpc>
                <a:spcPct val="100000"/>
              </a:lnSpc>
              <a:defRPr sz="3600" baseline="0"/>
            </a:lvl1pPr>
          </a:lstStyle>
          <a:p>
            <a:r>
              <a:rPr lang="en-GB" noProof="0"/>
              <a:t>Put the slide headline here, </a:t>
            </a:r>
            <a:br>
              <a:rPr lang="en-GB" noProof="0"/>
            </a:br>
            <a:r>
              <a:rPr lang="en-GB" noProof="0"/>
              <a:t>keep it bold 36 pt</a:t>
            </a:r>
          </a:p>
        </p:txBody>
      </p:sp>
      <p:sp>
        <p:nvSpPr>
          <p:cNvPr id="4" name="Text Placeholder 3">
            <a:extLst>
              <a:ext uri="{FF2B5EF4-FFF2-40B4-BE49-F238E27FC236}">
                <a16:creationId xmlns:a16="http://schemas.microsoft.com/office/drawing/2014/main" id="{52E9B177-8DA0-0441-A221-80226E11295B}"/>
              </a:ext>
            </a:extLst>
          </p:cNvPr>
          <p:cNvSpPr>
            <a:spLocks noGrp="1"/>
          </p:cNvSpPr>
          <p:nvPr>
            <p:ph type="body" sz="quarter" idx="18" hasCustomPrompt="1"/>
          </p:nvPr>
        </p:nvSpPr>
        <p:spPr>
          <a:xfrm>
            <a:off x="837219"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18" name="Footer Placeholder 1">
            <a:extLst>
              <a:ext uri="{FF2B5EF4-FFF2-40B4-BE49-F238E27FC236}">
                <a16:creationId xmlns:a16="http://schemas.microsoft.com/office/drawing/2014/main" id="{9268F47C-6A1E-6446-9FB4-2D298F562747}"/>
              </a:ext>
            </a:extLst>
          </p:cNvPr>
          <p:cNvSpPr>
            <a:spLocks noGrp="1"/>
          </p:cNvSpPr>
          <p:nvPr>
            <p:ph type="ftr" sz="quarter" idx="19"/>
          </p:nvPr>
        </p:nvSpPr>
        <p:spPr>
          <a:xfrm>
            <a:off x="838200" y="6381327"/>
            <a:ext cx="5257800" cy="293119"/>
          </a:xfrm>
          <a:prstGeom prst="rect">
            <a:avLst/>
          </a:prstGeom>
        </p:spPr>
        <p:txBody>
          <a:bodyPr/>
          <a:lstStyle/>
          <a:p>
            <a:endParaRPr lang="en-GB" noProof="0"/>
          </a:p>
        </p:txBody>
      </p:sp>
      <p:sp>
        <p:nvSpPr>
          <p:cNvPr id="8" name="Text Placeholder 3">
            <a:extLst>
              <a:ext uri="{FF2B5EF4-FFF2-40B4-BE49-F238E27FC236}">
                <a16:creationId xmlns:a16="http://schemas.microsoft.com/office/drawing/2014/main" id="{0136A015-09C4-2341-87D2-A48EA3C6C85F}"/>
              </a:ext>
            </a:extLst>
          </p:cNvPr>
          <p:cNvSpPr>
            <a:spLocks noGrp="1"/>
          </p:cNvSpPr>
          <p:nvPr>
            <p:ph type="body" sz="quarter" idx="20"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Inter IKEA Systems B.V. 2019</a:t>
            </a:r>
            <a:endParaRPr lang="en-GB"/>
          </a:p>
        </p:txBody>
      </p:sp>
    </p:spTree>
    <p:extLst>
      <p:ext uri="{BB962C8B-B14F-4D97-AF65-F5344CB8AC3E}">
        <p14:creationId xmlns:p14="http://schemas.microsoft.com/office/powerpoint/2010/main" val="2269223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on the left">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5D527F14-48A9-BB4D-8ABB-D25C9E004E4D}"/>
              </a:ext>
            </a:extLst>
          </p:cNvPr>
          <p:cNvSpPr>
            <a:spLocks noGrp="1"/>
          </p:cNvSpPr>
          <p:nvPr>
            <p:ph type="pic" sz="quarter" idx="15" hasCustomPrompt="1"/>
          </p:nvPr>
        </p:nvSpPr>
        <p:spPr>
          <a:xfrm>
            <a:off x="0" y="0"/>
            <a:ext cx="6062176"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Drag and drop or click the icon to add a picture</a:t>
            </a:r>
          </a:p>
        </p:txBody>
      </p:sp>
      <p:sp>
        <p:nvSpPr>
          <p:cNvPr id="10" name="TextBox 9">
            <a:extLst>
              <a:ext uri="{FF2B5EF4-FFF2-40B4-BE49-F238E27FC236}">
                <a16:creationId xmlns:a16="http://schemas.microsoft.com/office/drawing/2014/main" id="{B55AD044-F9B2-7B4A-8F1A-C29B1D7B0569}"/>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1" name="Title 1">
            <a:extLst>
              <a:ext uri="{FF2B5EF4-FFF2-40B4-BE49-F238E27FC236}">
                <a16:creationId xmlns:a16="http://schemas.microsoft.com/office/drawing/2014/main" id="{126F91B4-0CEF-044B-8873-D93BD278142D}"/>
              </a:ext>
            </a:extLst>
          </p:cNvPr>
          <p:cNvSpPr>
            <a:spLocks noGrp="1"/>
          </p:cNvSpPr>
          <p:nvPr>
            <p:ph type="title" hasCustomPrompt="1"/>
          </p:nvPr>
        </p:nvSpPr>
        <p:spPr>
          <a:xfrm>
            <a:off x="6677081" y="838800"/>
            <a:ext cx="4824771"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2" name="Footer Placeholder 1">
            <a:extLst>
              <a:ext uri="{FF2B5EF4-FFF2-40B4-BE49-F238E27FC236}">
                <a16:creationId xmlns:a16="http://schemas.microsoft.com/office/drawing/2014/main" id="{6E64B2A8-161F-744F-9F85-AE3488CC641A}"/>
              </a:ext>
            </a:extLst>
          </p:cNvPr>
          <p:cNvSpPr>
            <a:spLocks noGrp="1"/>
          </p:cNvSpPr>
          <p:nvPr>
            <p:ph type="ftr" sz="quarter" idx="16"/>
          </p:nvPr>
        </p:nvSpPr>
        <p:spPr>
          <a:xfrm>
            <a:off x="838200" y="6381327"/>
            <a:ext cx="5257800" cy="293119"/>
          </a:xfrm>
          <a:prstGeom prst="rect">
            <a:avLst/>
          </a:prstGeom>
        </p:spPr>
        <p:txBody>
          <a:bodyPr/>
          <a:lstStyle/>
          <a:p>
            <a:endParaRPr lang="en-GB" noProof="0"/>
          </a:p>
        </p:txBody>
      </p:sp>
      <p:sp>
        <p:nvSpPr>
          <p:cNvPr id="8" name="Text Placeholder 3">
            <a:extLst>
              <a:ext uri="{FF2B5EF4-FFF2-40B4-BE49-F238E27FC236}">
                <a16:creationId xmlns:a16="http://schemas.microsoft.com/office/drawing/2014/main" id="{B49D2ED4-85B6-784A-A881-461D6437618F}"/>
              </a:ext>
            </a:extLst>
          </p:cNvPr>
          <p:cNvSpPr>
            <a:spLocks noGrp="1"/>
          </p:cNvSpPr>
          <p:nvPr>
            <p:ph type="body" sz="quarter" idx="18" hasCustomPrompt="1"/>
          </p:nvPr>
        </p:nvSpPr>
        <p:spPr>
          <a:xfrm>
            <a:off x="6649803"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Tree>
    <p:extLst>
      <p:ext uri="{BB962C8B-B14F-4D97-AF65-F5344CB8AC3E}">
        <p14:creationId xmlns:p14="http://schemas.microsoft.com/office/powerpoint/2010/main" val="1958573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in one colum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A67F5F-7995-864E-A3B0-B870396AC450}"/>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0" name="Title 1">
            <a:extLst>
              <a:ext uri="{FF2B5EF4-FFF2-40B4-BE49-F238E27FC236}">
                <a16:creationId xmlns:a16="http://schemas.microsoft.com/office/drawing/2014/main" id="{553F6C7D-ECC0-674B-A1ED-F01C3FA495FF}"/>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6" name="Text Placeholder 3">
            <a:extLst>
              <a:ext uri="{FF2B5EF4-FFF2-40B4-BE49-F238E27FC236}">
                <a16:creationId xmlns:a16="http://schemas.microsoft.com/office/drawing/2014/main" id="{3397E6F6-DFC7-C54D-9E7E-CD51822BE714}"/>
              </a:ext>
            </a:extLst>
          </p:cNvPr>
          <p:cNvSpPr>
            <a:spLocks noGrp="1"/>
          </p:cNvSpPr>
          <p:nvPr>
            <p:ph type="body" sz="quarter" idx="18" hasCustomPrompt="1"/>
          </p:nvPr>
        </p:nvSpPr>
        <p:spPr>
          <a:xfrm>
            <a:off x="837219"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7" name="Footer Placeholder 1">
            <a:extLst>
              <a:ext uri="{FF2B5EF4-FFF2-40B4-BE49-F238E27FC236}">
                <a16:creationId xmlns:a16="http://schemas.microsoft.com/office/drawing/2014/main" id="{500049F7-B9FA-B848-9517-EB2FF545957D}"/>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515722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in two columns">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5F938B-E5BF-B14A-BD1E-B43861780435}"/>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3" name="Title 1">
            <a:extLst>
              <a:ext uri="{FF2B5EF4-FFF2-40B4-BE49-F238E27FC236}">
                <a16:creationId xmlns:a16="http://schemas.microsoft.com/office/drawing/2014/main" id="{BE51D75E-6321-C94D-9947-17B36A281ED3}"/>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7" name="Text Placeholder 3">
            <a:extLst>
              <a:ext uri="{FF2B5EF4-FFF2-40B4-BE49-F238E27FC236}">
                <a16:creationId xmlns:a16="http://schemas.microsoft.com/office/drawing/2014/main" id="{C14A6056-7DBD-554E-8300-9E7C2B02BF19}"/>
              </a:ext>
            </a:extLst>
          </p:cNvPr>
          <p:cNvSpPr>
            <a:spLocks noGrp="1"/>
          </p:cNvSpPr>
          <p:nvPr>
            <p:ph type="body" sz="quarter" idx="18" hasCustomPrompt="1"/>
          </p:nvPr>
        </p:nvSpPr>
        <p:spPr>
          <a:xfrm>
            <a:off x="837219"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9" name="Text Placeholder 3">
            <a:extLst>
              <a:ext uri="{FF2B5EF4-FFF2-40B4-BE49-F238E27FC236}">
                <a16:creationId xmlns:a16="http://schemas.microsoft.com/office/drawing/2014/main" id="{747137C9-AD53-D149-A97E-41A82FBA0CF6}"/>
              </a:ext>
            </a:extLst>
          </p:cNvPr>
          <p:cNvSpPr>
            <a:spLocks noGrp="1"/>
          </p:cNvSpPr>
          <p:nvPr>
            <p:ph type="body" sz="quarter" idx="19" hasCustomPrompt="1"/>
          </p:nvPr>
        </p:nvSpPr>
        <p:spPr>
          <a:xfrm>
            <a:off x="6509767"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11" name="Footer Placeholder 1">
            <a:extLst>
              <a:ext uri="{FF2B5EF4-FFF2-40B4-BE49-F238E27FC236}">
                <a16:creationId xmlns:a16="http://schemas.microsoft.com/office/drawing/2014/main" id="{71E47299-58D5-5141-A53D-1CABCA69C084}"/>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4215739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 points in three columns">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B10EEEC-F9CA-E042-BDE6-F770471505B4}"/>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8" name="Title 1">
            <a:extLst>
              <a:ext uri="{FF2B5EF4-FFF2-40B4-BE49-F238E27FC236}">
                <a16:creationId xmlns:a16="http://schemas.microsoft.com/office/drawing/2014/main" id="{00941136-4B4C-4145-A979-62087D971861}"/>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GB" noProof="0"/>
              <a:t>Put the slide headline here, </a:t>
            </a:r>
            <a:br>
              <a:rPr lang="en-GB" noProof="0"/>
            </a:br>
            <a:r>
              <a:rPr lang="en-GB" noProof="0"/>
              <a:t>keep it bold 36 pt</a:t>
            </a:r>
          </a:p>
        </p:txBody>
      </p:sp>
      <p:sp>
        <p:nvSpPr>
          <p:cNvPr id="8" name="Text Placeholder 3">
            <a:extLst>
              <a:ext uri="{FF2B5EF4-FFF2-40B4-BE49-F238E27FC236}">
                <a16:creationId xmlns:a16="http://schemas.microsoft.com/office/drawing/2014/main" id="{CB00048D-5466-AD48-828A-D48CFE43B8E5}"/>
              </a:ext>
            </a:extLst>
          </p:cNvPr>
          <p:cNvSpPr>
            <a:spLocks noGrp="1"/>
          </p:cNvSpPr>
          <p:nvPr>
            <p:ph type="body" sz="quarter" idx="18" hasCustomPrompt="1"/>
          </p:nvPr>
        </p:nvSpPr>
        <p:spPr>
          <a:xfrm>
            <a:off x="837219" y="2848213"/>
            <a:ext cx="3194493" cy="3168649"/>
          </a:xfrm>
        </p:spPr>
        <p:txBody>
          <a:bodyPr>
            <a:noAutofit/>
          </a:bodyPr>
          <a:lstStyle>
            <a:lvl1pPr marL="285750" indent="-285750">
              <a:spcBef>
                <a:spcPts val="1000"/>
              </a:spcBef>
              <a:buFont typeface="Arial" panose="020B0604020202020204" pitchFamily="34" charset="0"/>
              <a:buChar char="•"/>
              <a:defRPr sz="1400"/>
            </a:lvl1pPr>
          </a:lstStyle>
          <a:p>
            <a:pPr lvl="0"/>
            <a:r>
              <a:rPr lang="en-GB" noProof="0"/>
              <a:t>Put the list text here,</a:t>
            </a:r>
            <a:br>
              <a:rPr lang="en-GB" noProof="0"/>
            </a:br>
            <a:r>
              <a:rPr lang="en-GB" noProof="0"/>
              <a:t>keep it regular 14 pt</a:t>
            </a:r>
          </a:p>
          <a:p>
            <a:pPr lvl="0"/>
            <a:endParaRPr lang="en-GB" noProof="0"/>
          </a:p>
        </p:txBody>
      </p:sp>
      <p:sp>
        <p:nvSpPr>
          <p:cNvPr id="10" name="Text Placeholder 3">
            <a:extLst>
              <a:ext uri="{FF2B5EF4-FFF2-40B4-BE49-F238E27FC236}">
                <a16:creationId xmlns:a16="http://schemas.microsoft.com/office/drawing/2014/main" id="{316CE0BD-CEC3-544F-8484-175C25F90EEC}"/>
              </a:ext>
            </a:extLst>
          </p:cNvPr>
          <p:cNvSpPr>
            <a:spLocks noGrp="1"/>
          </p:cNvSpPr>
          <p:nvPr>
            <p:ph type="body" sz="quarter" idx="19" hasCustomPrompt="1"/>
          </p:nvPr>
        </p:nvSpPr>
        <p:spPr>
          <a:xfrm>
            <a:off x="8160290" y="2848213"/>
            <a:ext cx="3194493" cy="3168649"/>
          </a:xfrm>
        </p:spPr>
        <p:txBody>
          <a:bodyPr>
            <a:noAutofit/>
          </a:bodyPr>
          <a:lstStyle>
            <a:lvl1pPr marL="285750" indent="-285750">
              <a:spcBef>
                <a:spcPts val="1000"/>
              </a:spcBef>
              <a:buFont typeface="Arial" panose="020B0604020202020204" pitchFamily="34" charset="0"/>
              <a:buChar char="•"/>
              <a:defRPr sz="1400"/>
            </a:lvl1pPr>
          </a:lstStyle>
          <a:p>
            <a:pPr lvl="0"/>
            <a:r>
              <a:rPr lang="en-GB" noProof="0"/>
              <a:t>Put the list text here,</a:t>
            </a:r>
            <a:br>
              <a:rPr lang="en-GB" noProof="0"/>
            </a:br>
            <a:r>
              <a:rPr lang="en-GB" noProof="0"/>
              <a:t>keep it regular 14 pt</a:t>
            </a:r>
          </a:p>
          <a:p>
            <a:pPr lvl="0"/>
            <a:endParaRPr lang="en-GB" noProof="0"/>
          </a:p>
        </p:txBody>
      </p:sp>
      <p:sp>
        <p:nvSpPr>
          <p:cNvPr id="11" name="Text Placeholder 3">
            <a:extLst>
              <a:ext uri="{FF2B5EF4-FFF2-40B4-BE49-F238E27FC236}">
                <a16:creationId xmlns:a16="http://schemas.microsoft.com/office/drawing/2014/main" id="{52CADF44-9CA4-8D41-B1AA-2D27B1FDB07E}"/>
              </a:ext>
            </a:extLst>
          </p:cNvPr>
          <p:cNvSpPr>
            <a:spLocks noGrp="1"/>
          </p:cNvSpPr>
          <p:nvPr>
            <p:ph type="body" sz="quarter" idx="20" hasCustomPrompt="1"/>
          </p:nvPr>
        </p:nvSpPr>
        <p:spPr>
          <a:xfrm>
            <a:off x="4498754" y="2848213"/>
            <a:ext cx="3194493" cy="3168649"/>
          </a:xfrm>
        </p:spPr>
        <p:txBody>
          <a:bodyPr>
            <a:noAutofit/>
          </a:bodyPr>
          <a:lstStyle>
            <a:lvl1pPr marL="285750" indent="-285750">
              <a:spcBef>
                <a:spcPts val="1000"/>
              </a:spcBef>
              <a:buFont typeface="Arial" panose="020B0604020202020204" pitchFamily="34" charset="0"/>
              <a:buChar char="•"/>
              <a:defRPr sz="1400"/>
            </a:lvl1pPr>
          </a:lstStyle>
          <a:p>
            <a:pPr lvl="0"/>
            <a:r>
              <a:rPr lang="en-GB" noProof="0"/>
              <a:t>Put the list text here,</a:t>
            </a:r>
            <a:br>
              <a:rPr lang="en-GB" noProof="0"/>
            </a:br>
            <a:r>
              <a:rPr lang="en-GB" noProof="0"/>
              <a:t>keep it regular 14 pt</a:t>
            </a:r>
          </a:p>
          <a:p>
            <a:pPr lvl="0"/>
            <a:endParaRPr lang="en-GB" noProof="0"/>
          </a:p>
        </p:txBody>
      </p:sp>
      <p:sp>
        <p:nvSpPr>
          <p:cNvPr id="13" name="Footer Placeholder 1">
            <a:extLst>
              <a:ext uri="{FF2B5EF4-FFF2-40B4-BE49-F238E27FC236}">
                <a16:creationId xmlns:a16="http://schemas.microsoft.com/office/drawing/2014/main" id="{FF16714B-FB53-1F43-BB2E-33016E450AE8}"/>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1603866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chemeClr val="bg1"/>
        </a:solidFill>
        <a:effectLst/>
      </p:bgPr>
    </p:bg>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B11BDF8C-83D3-724E-8888-78F99356B623}"/>
              </a:ext>
            </a:extLst>
          </p:cNvPr>
          <p:cNvSpPr>
            <a:spLocks noGrp="1"/>
          </p:cNvSpPr>
          <p:nvPr>
            <p:ph type="pic" sz="quarter" idx="15" hasCustomPrompt="1"/>
          </p:nvPr>
        </p:nvSpPr>
        <p:spPr>
          <a:xfrm>
            <a:off x="0" y="0"/>
            <a:ext cx="12192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8" name="TextBox 7">
            <a:extLst>
              <a:ext uri="{FF2B5EF4-FFF2-40B4-BE49-F238E27FC236}">
                <a16:creationId xmlns:a16="http://schemas.microsoft.com/office/drawing/2014/main" id="{73BADB48-5F7B-4C4D-BDD5-124AFC5BC91E}"/>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2" name="Footer Placeholder 1">
            <a:extLst>
              <a:ext uri="{FF2B5EF4-FFF2-40B4-BE49-F238E27FC236}">
                <a16:creationId xmlns:a16="http://schemas.microsoft.com/office/drawing/2014/main" id="{F9537780-6950-D34C-A608-84CFA8C94142}"/>
              </a:ext>
            </a:extLst>
          </p:cNvPr>
          <p:cNvSpPr>
            <a:spLocks noGrp="1"/>
          </p:cNvSpPr>
          <p:nvPr>
            <p:ph type="ftr" sz="quarter" idx="16"/>
          </p:nvPr>
        </p:nvSpPr>
        <p:spPr>
          <a:xfrm>
            <a:off x="838200" y="6381327"/>
            <a:ext cx="5257800" cy="293119"/>
          </a:xfrm>
          <a:prstGeom prst="rect">
            <a:avLst/>
          </a:prstGeom>
        </p:spPr>
        <p:txBody>
          <a:bodyPr/>
          <a:lstStyle/>
          <a:p>
            <a:endParaRPr lang="en-GB"/>
          </a:p>
        </p:txBody>
      </p:sp>
      <p:sp>
        <p:nvSpPr>
          <p:cNvPr id="7" name="Text Placeholder 3">
            <a:extLst>
              <a:ext uri="{FF2B5EF4-FFF2-40B4-BE49-F238E27FC236}">
                <a16:creationId xmlns:a16="http://schemas.microsoft.com/office/drawing/2014/main" id="{E9391C66-CE44-8540-BF62-38C8D5EF9E6E}"/>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Inter IKEA Systems B.V. 2019</a:t>
            </a:r>
            <a:endParaRPr lang="en-GB"/>
          </a:p>
        </p:txBody>
      </p:sp>
    </p:spTree>
    <p:extLst>
      <p:ext uri="{BB962C8B-B14F-4D97-AF65-F5344CB8AC3E}">
        <p14:creationId xmlns:p14="http://schemas.microsoft.com/office/powerpoint/2010/main" val="1281780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70934038-8254-5843-BA59-EAFE94F02D83}"/>
              </a:ext>
            </a:extLst>
          </p:cNvPr>
          <p:cNvSpPr>
            <a:spLocks noGrp="1"/>
          </p:cNvSpPr>
          <p:nvPr>
            <p:ph type="pic" sz="quarter" idx="16" hasCustomPrompt="1"/>
          </p:nvPr>
        </p:nvSpPr>
        <p:spPr>
          <a:xfrm>
            <a:off x="863469" y="836614"/>
            <a:ext cx="9217379" cy="518477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4" name="Text Placeholder 3">
            <a:extLst>
              <a:ext uri="{FF2B5EF4-FFF2-40B4-BE49-F238E27FC236}">
                <a16:creationId xmlns:a16="http://schemas.microsoft.com/office/drawing/2014/main" id="{BB8E265F-FE98-834A-BB93-0F7C365B8C12}"/>
              </a:ext>
            </a:extLst>
          </p:cNvPr>
          <p:cNvSpPr>
            <a:spLocks noGrp="1"/>
          </p:cNvSpPr>
          <p:nvPr>
            <p:ph type="body" sz="half" idx="2" hasCustomPrompt="1"/>
          </p:nvPr>
        </p:nvSpPr>
        <p:spPr>
          <a:xfrm>
            <a:off x="10256762" y="2636811"/>
            <a:ext cx="1743895" cy="3456485"/>
          </a:xfrm>
        </p:spPr>
        <p:txBody>
          <a:bodyPr anchor="b">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caption here, keep it regular 14 </a:t>
            </a:r>
            <a:r>
              <a:rPr lang="en-US" err="1"/>
              <a:t>pt</a:t>
            </a:r>
            <a:endParaRPr lang="en-US"/>
          </a:p>
        </p:txBody>
      </p:sp>
      <p:sp>
        <p:nvSpPr>
          <p:cNvPr id="7" name="TextBox 6">
            <a:extLst>
              <a:ext uri="{FF2B5EF4-FFF2-40B4-BE49-F238E27FC236}">
                <a16:creationId xmlns:a16="http://schemas.microsoft.com/office/drawing/2014/main" id="{FCB2A3DF-E3B9-BA47-83B8-848B3E89D430}"/>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2" name="Footer Placeholder 1">
            <a:extLst>
              <a:ext uri="{FF2B5EF4-FFF2-40B4-BE49-F238E27FC236}">
                <a16:creationId xmlns:a16="http://schemas.microsoft.com/office/drawing/2014/main" id="{CD478C9A-6828-5647-8ED6-97370233DB2B}"/>
              </a:ext>
            </a:extLst>
          </p:cNvPr>
          <p:cNvSpPr>
            <a:spLocks noGrp="1"/>
          </p:cNvSpPr>
          <p:nvPr>
            <p:ph type="ftr" sz="quarter" idx="17"/>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1146412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on imag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1600D40-C419-DE4F-928F-E01FB6D4191F}"/>
              </a:ext>
            </a:extLst>
          </p:cNvPr>
          <p:cNvSpPr>
            <a:spLocks noGrp="1"/>
          </p:cNvSpPr>
          <p:nvPr>
            <p:ph type="pic" sz="quarter" idx="14" hasCustomPrompt="1"/>
          </p:nvPr>
        </p:nvSpPr>
        <p:spPr>
          <a:xfrm>
            <a:off x="0" y="-3757"/>
            <a:ext cx="12192000" cy="6858000"/>
          </a:xfrm>
          <a:solidFill>
            <a:srgbClr val="E4E5E3"/>
          </a:solidFill>
        </p:spPr>
        <p:txBody>
          <a:bodyPr>
            <a:normAutofit/>
          </a:bodyPr>
          <a:lstStyle>
            <a:lvl1pPr>
              <a:defRPr sz="1400">
                <a:solidFill>
                  <a:schemeClr val="bg1">
                    <a:lumMod val="50000"/>
                  </a:schemeClr>
                </a:solidFill>
              </a:defRPr>
            </a:lvl1pPr>
          </a:lstStyle>
          <a:p>
            <a:r>
              <a:rPr lang="en-US"/>
              <a:t>Drag and drop or click the icon to add a picture</a:t>
            </a:r>
          </a:p>
        </p:txBody>
      </p:sp>
      <p:sp>
        <p:nvSpPr>
          <p:cNvPr id="4" name="Text Placeholder 3">
            <a:extLst>
              <a:ext uri="{FF2B5EF4-FFF2-40B4-BE49-F238E27FC236}">
                <a16:creationId xmlns:a16="http://schemas.microsoft.com/office/drawing/2014/main" id="{BB8E265F-FE98-834A-BB93-0F7C365B8C12}"/>
              </a:ext>
            </a:extLst>
          </p:cNvPr>
          <p:cNvSpPr>
            <a:spLocks noGrp="1"/>
          </p:cNvSpPr>
          <p:nvPr>
            <p:ph type="body" sz="half" idx="2" hasCustomPrompt="1"/>
          </p:nvPr>
        </p:nvSpPr>
        <p:spPr>
          <a:xfrm>
            <a:off x="6816081" y="1592796"/>
            <a:ext cx="4601551" cy="3672409"/>
          </a:xfrm>
          <a:solidFill>
            <a:schemeClr val="bg1"/>
          </a:solidFill>
        </p:spPr>
        <p:txBody>
          <a:bodyPr lIns="360000" tIns="46800" rIns="360000" bIns="46800" anchor="ctr">
            <a:noAutofit/>
          </a:bodyPr>
          <a:lstStyle>
            <a:lvl1pPr marL="0" indent="0">
              <a:lnSpc>
                <a:spcPct val="100000"/>
              </a:lnSpc>
              <a:spcBef>
                <a:spcPts val="0"/>
              </a:spcBef>
              <a:buNone/>
              <a:defRPr sz="2400" b="0" i="0">
                <a:solidFill>
                  <a:schemeClr val="tx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quote here. Put the quote here. Put the quote here. Put the quote here. Put the quote here.”</a:t>
            </a:r>
          </a:p>
        </p:txBody>
      </p:sp>
      <p:sp>
        <p:nvSpPr>
          <p:cNvPr id="8" name="TextBox 7">
            <a:extLst>
              <a:ext uri="{FF2B5EF4-FFF2-40B4-BE49-F238E27FC236}">
                <a16:creationId xmlns:a16="http://schemas.microsoft.com/office/drawing/2014/main" id="{B1729F30-758D-FD49-AF2B-C4EAF539A39C}"/>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3" name="Footer Placeholder 2">
            <a:extLst>
              <a:ext uri="{FF2B5EF4-FFF2-40B4-BE49-F238E27FC236}">
                <a16:creationId xmlns:a16="http://schemas.microsoft.com/office/drawing/2014/main" id="{8D3BD20C-6863-AA4F-9F02-78C396B20D12}"/>
              </a:ext>
            </a:extLst>
          </p:cNvPr>
          <p:cNvSpPr>
            <a:spLocks noGrp="1"/>
          </p:cNvSpPr>
          <p:nvPr>
            <p:ph type="ftr" sz="quarter" idx="15"/>
          </p:nvPr>
        </p:nvSpPr>
        <p:spPr>
          <a:xfrm>
            <a:off x="838200" y="6381327"/>
            <a:ext cx="5257800" cy="293119"/>
          </a:xfrm>
          <a:prstGeom prst="rect">
            <a:avLst/>
          </a:prstGeom>
        </p:spPr>
        <p:txBody>
          <a:bodyPr/>
          <a:lstStyle/>
          <a:p>
            <a:endParaRPr lang="en-GB"/>
          </a:p>
        </p:txBody>
      </p:sp>
      <p:sp>
        <p:nvSpPr>
          <p:cNvPr id="9" name="Text Placeholder 3">
            <a:extLst>
              <a:ext uri="{FF2B5EF4-FFF2-40B4-BE49-F238E27FC236}">
                <a16:creationId xmlns:a16="http://schemas.microsoft.com/office/drawing/2014/main" id="{52163A22-09CB-E440-8750-18D411BC5D92}"/>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Inter IKEA Systems B.V. 2019</a:t>
            </a:r>
            <a:endParaRPr lang="en-GB"/>
          </a:p>
        </p:txBody>
      </p:sp>
    </p:spTree>
    <p:extLst>
      <p:ext uri="{BB962C8B-B14F-4D97-AF65-F5344CB8AC3E}">
        <p14:creationId xmlns:p14="http://schemas.microsoft.com/office/powerpoint/2010/main" val="746714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blocks with descriptions">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D192AE6-FA63-7F45-9A5C-BE1D6300CED7}"/>
              </a:ext>
            </a:extLst>
          </p:cNvPr>
          <p:cNvSpPr>
            <a:spLocks noGrp="1"/>
          </p:cNvSpPr>
          <p:nvPr>
            <p:ph type="body" sz="quarter" idx="11" hasCustomPrompt="1"/>
          </p:nvPr>
        </p:nvSpPr>
        <p:spPr>
          <a:xfrm>
            <a:off x="856105" y="2871439"/>
            <a:ext cx="3095625" cy="431552"/>
          </a:xfrm>
          <a:solidFill>
            <a:srgbClr val="E4E5E3"/>
          </a:solidFill>
        </p:spPr>
        <p:txBody>
          <a:bodyPr>
            <a:noAutofit/>
          </a:bodyPr>
          <a:lstStyle>
            <a:lvl1pPr>
              <a:lnSpc>
                <a:spcPct val="100000"/>
              </a:lnSpc>
              <a:defRPr b="1"/>
            </a:lvl1pPr>
          </a:lstStyle>
          <a:p>
            <a:pPr lvl="0"/>
            <a:r>
              <a:rPr lang="en-US"/>
              <a:t>Put the title here</a:t>
            </a:r>
          </a:p>
        </p:txBody>
      </p:sp>
      <p:sp>
        <p:nvSpPr>
          <p:cNvPr id="7" name="Text Placeholder 5">
            <a:extLst>
              <a:ext uri="{FF2B5EF4-FFF2-40B4-BE49-F238E27FC236}">
                <a16:creationId xmlns:a16="http://schemas.microsoft.com/office/drawing/2014/main" id="{0D2B4B01-8F71-1C43-804A-AE91ACAAB690}"/>
              </a:ext>
            </a:extLst>
          </p:cNvPr>
          <p:cNvSpPr>
            <a:spLocks noGrp="1"/>
          </p:cNvSpPr>
          <p:nvPr>
            <p:ph type="body" sz="quarter" idx="12" hasCustomPrompt="1"/>
          </p:nvPr>
        </p:nvSpPr>
        <p:spPr>
          <a:xfrm>
            <a:off x="856105" y="3429001"/>
            <a:ext cx="3095625" cy="1449940"/>
          </a:xfrm>
        </p:spPr>
        <p:txBody>
          <a:bodyPr>
            <a:noAutofit/>
          </a:bodyPr>
          <a:lstStyle>
            <a:lvl1pPr>
              <a:lnSpc>
                <a:spcPct val="100000"/>
              </a:lnSpc>
              <a:spcBef>
                <a:spcPts val="0"/>
              </a:spcBef>
              <a:defRPr sz="1400"/>
            </a:lvl1pPr>
          </a:lstStyle>
          <a:p>
            <a:pPr lvl="0"/>
            <a:r>
              <a:rPr lang="en-US"/>
              <a:t>Put the body text or caption here</a:t>
            </a:r>
            <a:endParaRPr lang="en-GB"/>
          </a:p>
        </p:txBody>
      </p:sp>
      <p:sp>
        <p:nvSpPr>
          <p:cNvPr id="9" name="Text Placeholder 5">
            <a:extLst>
              <a:ext uri="{FF2B5EF4-FFF2-40B4-BE49-F238E27FC236}">
                <a16:creationId xmlns:a16="http://schemas.microsoft.com/office/drawing/2014/main" id="{08916781-0481-B64C-A15B-60E03E7E77EA}"/>
              </a:ext>
            </a:extLst>
          </p:cNvPr>
          <p:cNvSpPr>
            <a:spLocks noGrp="1"/>
          </p:cNvSpPr>
          <p:nvPr>
            <p:ph type="body" sz="quarter" idx="14" hasCustomPrompt="1"/>
          </p:nvPr>
        </p:nvSpPr>
        <p:spPr>
          <a:xfrm>
            <a:off x="4524984" y="2871439"/>
            <a:ext cx="3095625" cy="431552"/>
          </a:xfrm>
          <a:solidFill>
            <a:srgbClr val="E4E5E3"/>
          </a:solidFill>
        </p:spPr>
        <p:txBody>
          <a:bodyPr>
            <a:noAutofit/>
          </a:bodyPr>
          <a:lstStyle>
            <a:lvl1pPr>
              <a:lnSpc>
                <a:spcPct val="100000"/>
              </a:lnSpc>
              <a:defRPr b="1"/>
            </a:lvl1pPr>
          </a:lstStyle>
          <a:p>
            <a:pPr lvl="0"/>
            <a:r>
              <a:rPr lang="en-US"/>
              <a:t>Put the title here</a:t>
            </a:r>
          </a:p>
        </p:txBody>
      </p:sp>
      <p:sp>
        <p:nvSpPr>
          <p:cNvPr id="10" name="Text Placeholder 5">
            <a:extLst>
              <a:ext uri="{FF2B5EF4-FFF2-40B4-BE49-F238E27FC236}">
                <a16:creationId xmlns:a16="http://schemas.microsoft.com/office/drawing/2014/main" id="{CCF4949C-0573-654E-8E4A-1524918D8E6F}"/>
              </a:ext>
            </a:extLst>
          </p:cNvPr>
          <p:cNvSpPr>
            <a:spLocks noGrp="1"/>
          </p:cNvSpPr>
          <p:nvPr>
            <p:ph type="body" sz="quarter" idx="15" hasCustomPrompt="1"/>
          </p:nvPr>
        </p:nvSpPr>
        <p:spPr>
          <a:xfrm>
            <a:off x="4524984" y="3429001"/>
            <a:ext cx="3095625" cy="1449940"/>
          </a:xfrm>
        </p:spPr>
        <p:txBody>
          <a:bodyPr>
            <a:noAutofit/>
          </a:bodyPr>
          <a:lstStyle>
            <a:lvl1pPr>
              <a:lnSpc>
                <a:spcPct val="100000"/>
              </a:lnSpc>
              <a:spcBef>
                <a:spcPts val="0"/>
              </a:spcBef>
              <a:defRPr sz="1400"/>
            </a:lvl1pPr>
          </a:lstStyle>
          <a:p>
            <a:pPr lvl="0"/>
            <a:r>
              <a:rPr lang="en-US"/>
              <a:t>Put the body text or caption here</a:t>
            </a:r>
            <a:endParaRPr lang="en-GB"/>
          </a:p>
        </p:txBody>
      </p:sp>
      <p:sp>
        <p:nvSpPr>
          <p:cNvPr id="11" name="Text Placeholder 5">
            <a:extLst>
              <a:ext uri="{FF2B5EF4-FFF2-40B4-BE49-F238E27FC236}">
                <a16:creationId xmlns:a16="http://schemas.microsoft.com/office/drawing/2014/main" id="{A4742B0C-C25C-194C-9FE2-34262FB01095}"/>
              </a:ext>
            </a:extLst>
          </p:cNvPr>
          <p:cNvSpPr>
            <a:spLocks noGrp="1"/>
          </p:cNvSpPr>
          <p:nvPr>
            <p:ph type="body" sz="quarter" idx="16" hasCustomPrompt="1"/>
          </p:nvPr>
        </p:nvSpPr>
        <p:spPr>
          <a:xfrm>
            <a:off x="8245881" y="2871439"/>
            <a:ext cx="3095625" cy="431552"/>
          </a:xfrm>
          <a:solidFill>
            <a:srgbClr val="E4E5E3"/>
          </a:solidFill>
        </p:spPr>
        <p:txBody>
          <a:bodyPr>
            <a:noAutofit/>
          </a:bodyPr>
          <a:lstStyle>
            <a:lvl1pPr>
              <a:lnSpc>
                <a:spcPct val="100000"/>
              </a:lnSpc>
              <a:defRPr b="1"/>
            </a:lvl1pPr>
          </a:lstStyle>
          <a:p>
            <a:pPr lvl="0"/>
            <a:r>
              <a:rPr lang="en-US"/>
              <a:t>Put the title here</a:t>
            </a:r>
          </a:p>
        </p:txBody>
      </p:sp>
      <p:sp>
        <p:nvSpPr>
          <p:cNvPr id="12" name="Text Placeholder 5">
            <a:extLst>
              <a:ext uri="{FF2B5EF4-FFF2-40B4-BE49-F238E27FC236}">
                <a16:creationId xmlns:a16="http://schemas.microsoft.com/office/drawing/2014/main" id="{334FE28E-7BB9-5247-A7EF-E68623CEC0DF}"/>
              </a:ext>
            </a:extLst>
          </p:cNvPr>
          <p:cNvSpPr>
            <a:spLocks noGrp="1"/>
          </p:cNvSpPr>
          <p:nvPr>
            <p:ph type="body" sz="quarter" idx="17" hasCustomPrompt="1"/>
          </p:nvPr>
        </p:nvSpPr>
        <p:spPr>
          <a:xfrm>
            <a:off x="8245881" y="3429001"/>
            <a:ext cx="3095625" cy="1449940"/>
          </a:xfrm>
        </p:spPr>
        <p:txBody>
          <a:bodyPr>
            <a:noAutofit/>
          </a:bodyPr>
          <a:lstStyle>
            <a:lvl1pPr>
              <a:lnSpc>
                <a:spcPct val="100000"/>
              </a:lnSpc>
              <a:spcBef>
                <a:spcPts val="0"/>
              </a:spcBef>
              <a:defRPr sz="1400"/>
            </a:lvl1pPr>
          </a:lstStyle>
          <a:p>
            <a:pPr lvl="0"/>
            <a:r>
              <a:rPr lang="en-US"/>
              <a:t>Put the body text or caption here</a:t>
            </a:r>
            <a:endParaRPr lang="en-GB"/>
          </a:p>
        </p:txBody>
      </p:sp>
      <p:sp>
        <p:nvSpPr>
          <p:cNvPr id="14" name="TextBox 13">
            <a:extLst>
              <a:ext uri="{FF2B5EF4-FFF2-40B4-BE49-F238E27FC236}">
                <a16:creationId xmlns:a16="http://schemas.microsoft.com/office/drawing/2014/main" id="{59A9C86E-1C1C-4849-9898-CE794DA804F5}"/>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5" name="Title 1">
            <a:extLst>
              <a:ext uri="{FF2B5EF4-FFF2-40B4-BE49-F238E27FC236}">
                <a16:creationId xmlns:a16="http://schemas.microsoft.com/office/drawing/2014/main" id="{AC11DA65-BB4F-5E44-93BC-902C228635DB}"/>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US"/>
              <a:t>Put the slide headline here, </a:t>
            </a:r>
            <a:br>
              <a:rPr lang="en-US"/>
            </a:br>
            <a:r>
              <a:rPr lang="en-US"/>
              <a:t>keep it bold 36 </a:t>
            </a:r>
            <a:r>
              <a:rPr lang="en-US" err="1"/>
              <a:t>pt</a:t>
            </a:r>
            <a:endParaRPr lang="en-US"/>
          </a:p>
        </p:txBody>
      </p:sp>
      <p:sp>
        <p:nvSpPr>
          <p:cNvPr id="2" name="Footer Placeholder 1">
            <a:extLst>
              <a:ext uri="{FF2B5EF4-FFF2-40B4-BE49-F238E27FC236}">
                <a16:creationId xmlns:a16="http://schemas.microsoft.com/office/drawing/2014/main" id="{55D37FF6-CE62-1746-9BE3-14CF444B56EF}"/>
              </a:ext>
            </a:extLst>
          </p:cNvPr>
          <p:cNvSpPr>
            <a:spLocks noGrp="1"/>
          </p:cNvSpPr>
          <p:nvPr>
            <p:ph type="ftr" sz="quarter" idx="18"/>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891390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vels with descriptions">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0D2B4B01-8F71-1C43-804A-AE91ACAAB690}"/>
              </a:ext>
            </a:extLst>
          </p:cNvPr>
          <p:cNvSpPr>
            <a:spLocks noGrp="1"/>
          </p:cNvSpPr>
          <p:nvPr>
            <p:ph type="body" sz="quarter" idx="12" hasCustomPrompt="1"/>
          </p:nvPr>
        </p:nvSpPr>
        <p:spPr>
          <a:xfrm>
            <a:off x="6600057" y="2847861"/>
            <a:ext cx="3095625" cy="698795"/>
          </a:xfrm>
        </p:spPr>
        <p:txBody>
          <a:bodyPr>
            <a:noAutofit/>
          </a:bodyPr>
          <a:lstStyle>
            <a:lvl1pPr>
              <a:spcBef>
                <a:spcPts val="0"/>
              </a:spcBef>
              <a:defRPr sz="1400"/>
            </a:lvl1pPr>
          </a:lstStyle>
          <a:p>
            <a:pPr lvl="0"/>
            <a:r>
              <a:rPr lang="en-US"/>
              <a:t>Put the body text or caption here</a:t>
            </a:r>
            <a:endParaRPr lang="en-GB"/>
          </a:p>
        </p:txBody>
      </p:sp>
      <p:sp>
        <p:nvSpPr>
          <p:cNvPr id="10" name="Text Placeholder 5">
            <a:extLst>
              <a:ext uri="{FF2B5EF4-FFF2-40B4-BE49-F238E27FC236}">
                <a16:creationId xmlns:a16="http://schemas.microsoft.com/office/drawing/2014/main" id="{CCF4949C-0573-654E-8E4A-1524918D8E6F}"/>
              </a:ext>
            </a:extLst>
          </p:cNvPr>
          <p:cNvSpPr>
            <a:spLocks noGrp="1"/>
          </p:cNvSpPr>
          <p:nvPr>
            <p:ph type="body" sz="quarter" idx="15" hasCustomPrompt="1"/>
          </p:nvPr>
        </p:nvSpPr>
        <p:spPr>
          <a:xfrm>
            <a:off x="6600057" y="3916433"/>
            <a:ext cx="3095625" cy="698795"/>
          </a:xfrm>
        </p:spPr>
        <p:txBody>
          <a:bodyPr>
            <a:noAutofit/>
          </a:bodyPr>
          <a:lstStyle>
            <a:lvl1pPr>
              <a:spcBef>
                <a:spcPts val="0"/>
              </a:spcBef>
              <a:defRPr sz="1400"/>
            </a:lvl1pPr>
          </a:lstStyle>
          <a:p>
            <a:pPr lvl="0"/>
            <a:r>
              <a:rPr lang="en-US"/>
              <a:t>Put the body text or caption here</a:t>
            </a:r>
            <a:endParaRPr lang="en-GB"/>
          </a:p>
        </p:txBody>
      </p:sp>
      <p:sp>
        <p:nvSpPr>
          <p:cNvPr id="12" name="Text Placeholder 5">
            <a:extLst>
              <a:ext uri="{FF2B5EF4-FFF2-40B4-BE49-F238E27FC236}">
                <a16:creationId xmlns:a16="http://schemas.microsoft.com/office/drawing/2014/main" id="{334FE28E-7BB9-5247-A7EF-E68623CEC0DF}"/>
              </a:ext>
            </a:extLst>
          </p:cNvPr>
          <p:cNvSpPr>
            <a:spLocks noGrp="1"/>
          </p:cNvSpPr>
          <p:nvPr>
            <p:ph type="body" sz="quarter" idx="17" hasCustomPrompt="1"/>
          </p:nvPr>
        </p:nvSpPr>
        <p:spPr>
          <a:xfrm>
            <a:off x="6600057" y="4985005"/>
            <a:ext cx="3095625" cy="698795"/>
          </a:xfrm>
        </p:spPr>
        <p:txBody>
          <a:bodyPr>
            <a:noAutofit/>
          </a:bodyPr>
          <a:lstStyle>
            <a:lvl1pPr>
              <a:spcBef>
                <a:spcPts val="0"/>
              </a:spcBef>
              <a:defRPr sz="1400"/>
            </a:lvl1pPr>
          </a:lstStyle>
          <a:p>
            <a:pPr lvl="0"/>
            <a:r>
              <a:rPr lang="en-US"/>
              <a:t>Put the body text or caption here</a:t>
            </a:r>
            <a:endParaRPr lang="en-GB"/>
          </a:p>
        </p:txBody>
      </p:sp>
      <p:sp>
        <p:nvSpPr>
          <p:cNvPr id="9" name="Text Placeholder 5">
            <a:extLst>
              <a:ext uri="{FF2B5EF4-FFF2-40B4-BE49-F238E27FC236}">
                <a16:creationId xmlns:a16="http://schemas.microsoft.com/office/drawing/2014/main" id="{08916781-0481-B64C-A15B-60E03E7E77EA}"/>
              </a:ext>
            </a:extLst>
          </p:cNvPr>
          <p:cNvSpPr>
            <a:spLocks noGrp="1"/>
          </p:cNvSpPr>
          <p:nvPr>
            <p:ph type="body" sz="quarter" idx="14" hasCustomPrompt="1"/>
          </p:nvPr>
        </p:nvSpPr>
        <p:spPr>
          <a:xfrm>
            <a:off x="2337604" y="2847861"/>
            <a:ext cx="3316763" cy="698795"/>
          </a:xfrm>
          <a:solidFill>
            <a:srgbClr val="E4E5E3"/>
          </a:solidFill>
        </p:spPr>
        <p:txBody>
          <a:bodyPr anchor="ctr">
            <a:noAutofit/>
          </a:bodyPr>
          <a:lstStyle>
            <a:lvl1pPr>
              <a:defRPr sz="1800"/>
            </a:lvl1pPr>
          </a:lstStyle>
          <a:p>
            <a:pPr lvl="0"/>
            <a:r>
              <a:rPr lang="en-US"/>
              <a:t>Put the title here</a:t>
            </a:r>
          </a:p>
        </p:txBody>
      </p:sp>
      <p:sp>
        <p:nvSpPr>
          <p:cNvPr id="15" name="Text Placeholder 5">
            <a:extLst>
              <a:ext uri="{FF2B5EF4-FFF2-40B4-BE49-F238E27FC236}">
                <a16:creationId xmlns:a16="http://schemas.microsoft.com/office/drawing/2014/main" id="{B0FD171A-0961-AF47-AF11-4B67E2B02EBC}"/>
              </a:ext>
            </a:extLst>
          </p:cNvPr>
          <p:cNvSpPr>
            <a:spLocks noGrp="1"/>
          </p:cNvSpPr>
          <p:nvPr>
            <p:ph type="body" sz="quarter" idx="18" hasCustomPrompt="1"/>
          </p:nvPr>
        </p:nvSpPr>
        <p:spPr>
          <a:xfrm>
            <a:off x="2337604" y="3916433"/>
            <a:ext cx="3316763" cy="698795"/>
          </a:xfrm>
          <a:solidFill>
            <a:srgbClr val="E4E5E3"/>
          </a:solidFill>
        </p:spPr>
        <p:txBody>
          <a:bodyPr anchor="ctr">
            <a:noAutofit/>
          </a:bodyPr>
          <a:lstStyle>
            <a:lvl1pPr>
              <a:defRPr sz="1800"/>
            </a:lvl1pPr>
          </a:lstStyle>
          <a:p>
            <a:pPr lvl="0"/>
            <a:r>
              <a:rPr lang="en-US"/>
              <a:t>Put the title here</a:t>
            </a:r>
          </a:p>
        </p:txBody>
      </p:sp>
      <p:sp>
        <p:nvSpPr>
          <p:cNvPr id="16" name="Text Placeholder 5">
            <a:extLst>
              <a:ext uri="{FF2B5EF4-FFF2-40B4-BE49-F238E27FC236}">
                <a16:creationId xmlns:a16="http://schemas.microsoft.com/office/drawing/2014/main" id="{08483BCA-AF2F-134B-A357-367A5706C697}"/>
              </a:ext>
            </a:extLst>
          </p:cNvPr>
          <p:cNvSpPr>
            <a:spLocks noGrp="1"/>
          </p:cNvSpPr>
          <p:nvPr>
            <p:ph type="body" sz="quarter" idx="19" hasCustomPrompt="1"/>
          </p:nvPr>
        </p:nvSpPr>
        <p:spPr>
          <a:xfrm>
            <a:off x="2337604" y="4985005"/>
            <a:ext cx="3316763" cy="698795"/>
          </a:xfrm>
          <a:solidFill>
            <a:srgbClr val="E4E5E3"/>
          </a:solidFill>
        </p:spPr>
        <p:txBody>
          <a:bodyPr anchor="ctr">
            <a:noAutofit/>
          </a:bodyPr>
          <a:lstStyle>
            <a:lvl1pPr>
              <a:defRPr sz="1800"/>
            </a:lvl1pPr>
          </a:lstStyle>
          <a:p>
            <a:pPr lvl="0"/>
            <a:r>
              <a:rPr lang="en-US"/>
              <a:t>Put the title here</a:t>
            </a:r>
          </a:p>
        </p:txBody>
      </p:sp>
      <p:sp>
        <p:nvSpPr>
          <p:cNvPr id="13" name="TextBox 12">
            <a:extLst>
              <a:ext uri="{FF2B5EF4-FFF2-40B4-BE49-F238E27FC236}">
                <a16:creationId xmlns:a16="http://schemas.microsoft.com/office/drawing/2014/main" id="{E4964DA0-4452-6540-89A2-748239CA7284}"/>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4" name="Title 1">
            <a:extLst>
              <a:ext uri="{FF2B5EF4-FFF2-40B4-BE49-F238E27FC236}">
                <a16:creationId xmlns:a16="http://schemas.microsoft.com/office/drawing/2014/main" id="{C2251F9F-54CD-8945-9716-7D15439B9923}"/>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US"/>
              <a:t>Put the slide headline here, </a:t>
            </a:r>
            <a:br>
              <a:rPr lang="en-US"/>
            </a:br>
            <a:r>
              <a:rPr lang="en-US"/>
              <a:t>keep it bold 36 </a:t>
            </a:r>
            <a:r>
              <a:rPr lang="en-US" err="1"/>
              <a:t>pt</a:t>
            </a:r>
            <a:endParaRPr lang="en-US"/>
          </a:p>
        </p:txBody>
      </p:sp>
      <p:sp>
        <p:nvSpPr>
          <p:cNvPr id="2" name="Footer Placeholder 1">
            <a:extLst>
              <a:ext uri="{FF2B5EF4-FFF2-40B4-BE49-F238E27FC236}">
                <a16:creationId xmlns:a16="http://schemas.microsoft.com/office/drawing/2014/main" id="{41B83894-EB72-F046-AFC0-B3038632DB2D}"/>
              </a:ext>
            </a:extLst>
          </p:cNvPr>
          <p:cNvSpPr>
            <a:spLocks noGrp="1"/>
          </p:cNvSpPr>
          <p:nvPr>
            <p:ph type="ftr" sz="quarter" idx="20"/>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3025769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 white background with IKEA logo">
    <p:bg>
      <p:bgPr>
        <a:solidFill>
          <a:schemeClr val="bg1"/>
        </a:solidFill>
        <a:effectLst/>
      </p:bgPr>
    </p:bg>
    <p:spTree>
      <p:nvGrpSpPr>
        <p:cNvPr id="1" name=""/>
        <p:cNvGrpSpPr/>
        <p:nvPr/>
      </p:nvGrpSpPr>
      <p:grpSpPr>
        <a:xfrm>
          <a:off x="0" y="0"/>
          <a:ext cx="0" cy="0"/>
          <a:chOff x="0" y="0"/>
          <a:chExt cx="0" cy="0"/>
        </a:xfrm>
      </p:grpSpPr>
      <p:sp>
        <p:nvSpPr>
          <p:cNvPr id="12" name="Title Placeholder 6">
            <a:extLst>
              <a:ext uri="{FF2B5EF4-FFF2-40B4-BE49-F238E27FC236}">
                <a16:creationId xmlns:a16="http://schemas.microsoft.com/office/drawing/2014/main" id="{71F3579E-5690-174D-A58E-585FA9CDD0B1}"/>
              </a:ext>
            </a:extLst>
          </p:cNvPr>
          <p:cNvSpPr>
            <a:spLocks noGrp="1"/>
          </p:cNvSpPr>
          <p:nvPr>
            <p:ph type="title" hasCustomPrompt="1"/>
          </p:nvPr>
        </p:nvSpPr>
        <p:spPr>
          <a:xfrm>
            <a:off x="838800" y="838800"/>
            <a:ext cx="10515600" cy="2006685"/>
          </a:xfrm>
          <a:prstGeom prst="rect">
            <a:avLst/>
          </a:prstGeom>
        </p:spPr>
        <p:txBody>
          <a:bodyPr vert="horz" lIns="91440" tIns="45720" rIns="91440" bIns="45720" rtlCol="0" anchor="t">
            <a:noAutofit/>
          </a:bodyPr>
          <a:lstStyle>
            <a:lvl1pPr>
              <a:defRPr/>
            </a:lvl1pPr>
          </a:lstStyle>
          <a:p>
            <a:r>
              <a:rPr lang="en-GB" noProof="0"/>
              <a:t>Put the title here,</a:t>
            </a:r>
            <a:br>
              <a:rPr lang="en-GB" noProof="0"/>
            </a:br>
            <a:r>
              <a:rPr lang="en-GB" noProof="0"/>
              <a:t>keep it bold 60 pt</a:t>
            </a:r>
          </a:p>
        </p:txBody>
      </p:sp>
      <p:sp>
        <p:nvSpPr>
          <p:cNvPr id="10" name="Text Placeholder 6">
            <a:extLst>
              <a:ext uri="{FF2B5EF4-FFF2-40B4-BE49-F238E27FC236}">
                <a16:creationId xmlns:a16="http://schemas.microsoft.com/office/drawing/2014/main" id="{ECC773ED-664B-824F-91D1-6C08CFB17BDA}"/>
              </a:ext>
            </a:extLst>
          </p:cNvPr>
          <p:cNvSpPr>
            <a:spLocks noGrp="1"/>
          </p:cNvSpPr>
          <p:nvPr>
            <p:ph type="body" sz="quarter" idx="13" hasCustomPrompt="1"/>
          </p:nvPr>
        </p:nvSpPr>
        <p:spPr>
          <a:xfrm>
            <a:off x="850138" y="3068639"/>
            <a:ext cx="5329239" cy="1728515"/>
          </a:xfrm>
        </p:spPr>
        <p:txBody>
          <a:bodyPr/>
          <a:lstStyle>
            <a:lvl1pPr>
              <a:spcBef>
                <a:spcPts val="0"/>
              </a:spcBef>
              <a:defRPr sz="2400"/>
            </a:lvl1pPr>
          </a:lstStyle>
          <a:p>
            <a:pPr lvl="0"/>
            <a:r>
              <a:rPr lang="en-GB" noProof="0"/>
              <a:t>Put the subtitle here,</a:t>
            </a:r>
            <a:br>
              <a:rPr lang="en-GB" noProof="0"/>
            </a:br>
            <a:r>
              <a:rPr lang="en-GB" noProof="0"/>
              <a:t>keep it regular 24 pt</a:t>
            </a:r>
          </a:p>
        </p:txBody>
      </p:sp>
      <p:sp>
        <p:nvSpPr>
          <p:cNvPr id="2" name="Footer Placeholder 1">
            <a:extLst>
              <a:ext uri="{FF2B5EF4-FFF2-40B4-BE49-F238E27FC236}">
                <a16:creationId xmlns:a16="http://schemas.microsoft.com/office/drawing/2014/main" id="{4F10DFEF-CCD5-CB42-BD22-BCB3D997661B}"/>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pic>
        <p:nvPicPr>
          <p:cNvPr id="7" name="Picture 6">
            <a:extLst>
              <a:ext uri="{FF2B5EF4-FFF2-40B4-BE49-F238E27FC236}">
                <a16:creationId xmlns:a16="http://schemas.microsoft.com/office/drawing/2014/main" id="{1B54746A-F2B1-D64D-A6FD-BA620F3BF8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5673" y="5257066"/>
            <a:ext cx="2406327" cy="1618221"/>
          </a:xfrm>
          <a:prstGeom prst="rect">
            <a:avLst/>
          </a:prstGeom>
        </p:spPr>
      </p:pic>
    </p:spTree>
    <p:extLst>
      <p:ext uri="{BB962C8B-B14F-4D97-AF65-F5344CB8AC3E}">
        <p14:creationId xmlns:p14="http://schemas.microsoft.com/office/powerpoint/2010/main" val="3521154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efore–after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413F907-AE77-0746-B805-0D2E5F01B01D}"/>
              </a:ext>
            </a:extLst>
          </p:cNvPr>
          <p:cNvSpPr>
            <a:spLocks noGrp="1"/>
          </p:cNvSpPr>
          <p:nvPr>
            <p:ph type="pic" sz="quarter" idx="17" hasCustomPrompt="1"/>
          </p:nvPr>
        </p:nvSpPr>
        <p:spPr>
          <a:xfrm>
            <a:off x="1631949" y="2022765"/>
            <a:ext cx="3600451" cy="2303463"/>
          </a:xfrm>
          <a:solidFill>
            <a:srgbClr val="E4E5E3"/>
          </a:solidFill>
        </p:spPr>
        <p:txBody>
          <a:bodyPr>
            <a:normAutofit/>
          </a:bodyPr>
          <a:lstStyle>
            <a:lvl1pPr marL="0" indent="0">
              <a:buNone/>
              <a:defRPr sz="1400">
                <a:solidFill>
                  <a:schemeClr val="bg1">
                    <a:lumMod val="50000"/>
                  </a:schemeClr>
                </a:solidFill>
              </a:defRPr>
            </a:lvl1pPr>
          </a:lstStyle>
          <a:p>
            <a:r>
              <a:rPr lang="en-US"/>
              <a:t>Drag and drop or click the icon to add a picture</a:t>
            </a:r>
          </a:p>
        </p:txBody>
      </p:sp>
      <p:sp>
        <p:nvSpPr>
          <p:cNvPr id="19" name="Picture Placeholder 2">
            <a:extLst>
              <a:ext uri="{FF2B5EF4-FFF2-40B4-BE49-F238E27FC236}">
                <a16:creationId xmlns:a16="http://schemas.microsoft.com/office/drawing/2014/main" id="{0E481080-1B49-ED4F-B8EF-1D96447B74DD}"/>
              </a:ext>
            </a:extLst>
          </p:cNvPr>
          <p:cNvSpPr>
            <a:spLocks noGrp="1"/>
          </p:cNvSpPr>
          <p:nvPr>
            <p:ph type="pic" sz="quarter" idx="20" hasCustomPrompt="1"/>
          </p:nvPr>
        </p:nvSpPr>
        <p:spPr>
          <a:xfrm>
            <a:off x="6992620" y="2022765"/>
            <a:ext cx="3600451" cy="2303463"/>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pic>
        <p:nvPicPr>
          <p:cNvPr id="2" name="Picture 1">
            <a:extLst>
              <a:ext uri="{FF2B5EF4-FFF2-40B4-BE49-F238E27FC236}">
                <a16:creationId xmlns:a16="http://schemas.microsoft.com/office/drawing/2014/main" id="{86D6265E-70AC-3048-8EA1-7C44308317B8}"/>
              </a:ext>
            </a:extLst>
          </p:cNvPr>
          <p:cNvPicPr>
            <a:picLocks noChangeAspect="1"/>
          </p:cNvPicPr>
          <p:nvPr userDrawn="1"/>
        </p:nvPicPr>
        <p:blipFill>
          <a:blip r:embed="rId2"/>
          <a:stretch>
            <a:fillRect/>
          </a:stretch>
        </p:blipFill>
        <p:spPr>
          <a:xfrm>
            <a:off x="5710547" y="2876669"/>
            <a:ext cx="770907" cy="628899"/>
          </a:xfrm>
          <a:prstGeom prst="rect">
            <a:avLst/>
          </a:prstGeom>
        </p:spPr>
      </p:pic>
      <p:sp>
        <p:nvSpPr>
          <p:cNvPr id="12" name="TextBox 11">
            <a:extLst>
              <a:ext uri="{FF2B5EF4-FFF2-40B4-BE49-F238E27FC236}">
                <a16:creationId xmlns:a16="http://schemas.microsoft.com/office/drawing/2014/main" id="{C2CF7D12-C123-CB4E-92BB-7BFFDA0A2C14}"/>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3" name="Title 1">
            <a:extLst>
              <a:ext uri="{FF2B5EF4-FFF2-40B4-BE49-F238E27FC236}">
                <a16:creationId xmlns:a16="http://schemas.microsoft.com/office/drawing/2014/main" id="{3915BC80-B2FE-8249-98A7-3859708C64C5}"/>
              </a:ext>
            </a:extLst>
          </p:cNvPr>
          <p:cNvSpPr>
            <a:spLocks noGrp="1"/>
          </p:cNvSpPr>
          <p:nvPr>
            <p:ph type="title" hasCustomPrompt="1"/>
          </p:nvPr>
        </p:nvSpPr>
        <p:spPr>
          <a:xfrm>
            <a:off x="838201" y="838800"/>
            <a:ext cx="10517188" cy="1186151"/>
          </a:xfrm>
          <a:prstGeom prst="rect">
            <a:avLst/>
          </a:prstGeom>
        </p:spPr>
        <p:txBody>
          <a:bodyPr/>
          <a:lstStyle>
            <a:lvl1pPr>
              <a:lnSpc>
                <a:spcPct val="100000"/>
              </a:lnSpc>
              <a:defRPr sz="3600"/>
            </a:lvl1pPr>
          </a:lstStyle>
          <a:p>
            <a:r>
              <a:rPr lang="en-US"/>
              <a:t>Put the slide headline here</a:t>
            </a:r>
          </a:p>
        </p:txBody>
      </p:sp>
      <p:sp>
        <p:nvSpPr>
          <p:cNvPr id="4" name="Footer Placeholder 3">
            <a:extLst>
              <a:ext uri="{FF2B5EF4-FFF2-40B4-BE49-F238E27FC236}">
                <a16:creationId xmlns:a16="http://schemas.microsoft.com/office/drawing/2014/main" id="{FA997E8B-6A72-3349-82A2-CA12BBB442EA}"/>
              </a:ext>
            </a:extLst>
          </p:cNvPr>
          <p:cNvSpPr>
            <a:spLocks noGrp="1"/>
          </p:cNvSpPr>
          <p:nvPr>
            <p:ph type="ftr" sz="quarter" idx="21"/>
          </p:nvPr>
        </p:nvSpPr>
        <p:spPr>
          <a:xfrm>
            <a:off x="838200" y="6381327"/>
            <a:ext cx="5257800" cy="293119"/>
          </a:xfrm>
          <a:prstGeom prst="rect">
            <a:avLst/>
          </a:prstGeom>
        </p:spPr>
        <p:txBody>
          <a:bodyPr/>
          <a:lstStyle/>
          <a:p>
            <a:endParaRPr lang="en-GB"/>
          </a:p>
        </p:txBody>
      </p:sp>
      <p:sp>
        <p:nvSpPr>
          <p:cNvPr id="16" name="Text Placeholder 5">
            <a:extLst>
              <a:ext uri="{FF2B5EF4-FFF2-40B4-BE49-F238E27FC236}">
                <a16:creationId xmlns:a16="http://schemas.microsoft.com/office/drawing/2014/main" id="{8B805C66-9B81-6F4A-8653-8751DC71F3C3}"/>
              </a:ext>
            </a:extLst>
          </p:cNvPr>
          <p:cNvSpPr>
            <a:spLocks noGrp="1"/>
          </p:cNvSpPr>
          <p:nvPr>
            <p:ph type="body" sz="quarter" idx="12" hasCustomPrompt="1"/>
          </p:nvPr>
        </p:nvSpPr>
        <p:spPr>
          <a:xfrm>
            <a:off x="1631949" y="4519472"/>
            <a:ext cx="3600451" cy="1429808"/>
          </a:xfrm>
        </p:spPr>
        <p:txBody>
          <a:bodyPr>
            <a:noAutofit/>
          </a:bodyPr>
          <a:lstStyle>
            <a:lvl1pPr>
              <a:spcBef>
                <a:spcPts val="0"/>
              </a:spcBef>
              <a:defRPr sz="1400"/>
            </a:lvl1pPr>
          </a:lstStyle>
          <a:p>
            <a:pPr lvl="0"/>
            <a:r>
              <a:rPr lang="en-US"/>
              <a:t>Put the body text or caption here</a:t>
            </a:r>
            <a:endParaRPr lang="en-GB"/>
          </a:p>
        </p:txBody>
      </p:sp>
      <p:sp>
        <p:nvSpPr>
          <p:cNvPr id="17" name="Text Placeholder 5">
            <a:extLst>
              <a:ext uri="{FF2B5EF4-FFF2-40B4-BE49-F238E27FC236}">
                <a16:creationId xmlns:a16="http://schemas.microsoft.com/office/drawing/2014/main" id="{FA6FB3B4-ED87-C644-AEAC-F1AF465F1548}"/>
              </a:ext>
            </a:extLst>
          </p:cNvPr>
          <p:cNvSpPr>
            <a:spLocks noGrp="1"/>
          </p:cNvSpPr>
          <p:nvPr>
            <p:ph type="body" sz="quarter" idx="22" hasCustomPrompt="1"/>
          </p:nvPr>
        </p:nvSpPr>
        <p:spPr>
          <a:xfrm>
            <a:off x="6997041" y="4519472"/>
            <a:ext cx="3600451" cy="1429808"/>
          </a:xfrm>
        </p:spPr>
        <p:txBody>
          <a:bodyPr>
            <a:noAutofit/>
          </a:bodyPr>
          <a:lstStyle>
            <a:lvl1pPr>
              <a:spcBef>
                <a:spcPts val="0"/>
              </a:spcBef>
              <a:defRPr sz="1400"/>
            </a:lvl1pPr>
          </a:lstStyle>
          <a:p>
            <a:pPr lvl="0"/>
            <a:r>
              <a:rPr lang="en-US"/>
              <a:t>Put the body text or caption here</a:t>
            </a:r>
            <a:endParaRPr lang="en-GB"/>
          </a:p>
        </p:txBody>
      </p:sp>
    </p:spTree>
    <p:extLst>
      <p:ext uri="{BB962C8B-B14F-4D97-AF65-F5344CB8AC3E}">
        <p14:creationId xmlns:p14="http://schemas.microsoft.com/office/powerpoint/2010/main" val="1436763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s with descri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413F907-AE77-0746-B805-0D2E5F01B01D}"/>
              </a:ext>
            </a:extLst>
          </p:cNvPr>
          <p:cNvSpPr>
            <a:spLocks noGrp="1"/>
          </p:cNvSpPr>
          <p:nvPr>
            <p:ph type="pic" sz="quarter" idx="17" hasCustomPrompt="1"/>
          </p:nvPr>
        </p:nvSpPr>
        <p:spPr>
          <a:xfrm>
            <a:off x="855106" y="2062103"/>
            <a:ext cx="3057175" cy="2303463"/>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9" name="Picture Placeholder 2">
            <a:extLst>
              <a:ext uri="{FF2B5EF4-FFF2-40B4-BE49-F238E27FC236}">
                <a16:creationId xmlns:a16="http://schemas.microsoft.com/office/drawing/2014/main" id="{0E481080-1B49-ED4F-B8EF-1D96447B74DD}"/>
              </a:ext>
            </a:extLst>
          </p:cNvPr>
          <p:cNvSpPr>
            <a:spLocks noGrp="1"/>
          </p:cNvSpPr>
          <p:nvPr>
            <p:ph type="pic" sz="quarter" idx="20" hasCustomPrompt="1"/>
          </p:nvPr>
        </p:nvSpPr>
        <p:spPr>
          <a:xfrm>
            <a:off x="4583834" y="2062103"/>
            <a:ext cx="3057175" cy="2303463"/>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3" name="Picture Placeholder 2">
            <a:extLst>
              <a:ext uri="{FF2B5EF4-FFF2-40B4-BE49-F238E27FC236}">
                <a16:creationId xmlns:a16="http://schemas.microsoft.com/office/drawing/2014/main" id="{AADE64AA-EB12-9B42-B094-87CAEF84C4AB}"/>
              </a:ext>
            </a:extLst>
          </p:cNvPr>
          <p:cNvSpPr>
            <a:spLocks noGrp="1"/>
          </p:cNvSpPr>
          <p:nvPr>
            <p:ph type="pic" sz="quarter" idx="23" hasCustomPrompt="1"/>
          </p:nvPr>
        </p:nvSpPr>
        <p:spPr>
          <a:xfrm>
            <a:off x="8273181" y="2062103"/>
            <a:ext cx="3057175" cy="2303463"/>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7" name="TextBox 16">
            <a:extLst>
              <a:ext uri="{FF2B5EF4-FFF2-40B4-BE49-F238E27FC236}">
                <a16:creationId xmlns:a16="http://schemas.microsoft.com/office/drawing/2014/main" id="{BD20C848-2304-4F46-9EDC-D7AC2CD7AAE4}"/>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4" name="Title 1">
            <a:extLst>
              <a:ext uri="{FF2B5EF4-FFF2-40B4-BE49-F238E27FC236}">
                <a16:creationId xmlns:a16="http://schemas.microsoft.com/office/drawing/2014/main" id="{15330994-19DA-9E46-A2E3-C446A8DB80A5}"/>
              </a:ext>
            </a:extLst>
          </p:cNvPr>
          <p:cNvSpPr>
            <a:spLocks noGrp="1"/>
          </p:cNvSpPr>
          <p:nvPr>
            <p:ph type="title" hasCustomPrompt="1"/>
          </p:nvPr>
        </p:nvSpPr>
        <p:spPr>
          <a:xfrm>
            <a:off x="838201" y="838800"/>
            <a:ext cx="10517188" cy="1225489"/>
          </a:xfrm>
          <a:prstGeom prst="rect">
            <a:avLst/>
          </a:prstGeom>
        </p:spPr>
        <p:txBody>
          <a:bodyPr/>
          <a:lstStyle>
            <a:lvl1pPr>
              <a:lnSpc>
                <a:spcPct val="100000"/>
              </a:lnSpc>
              <a:defRPr sz="3600"/>
            </a:lvl1pPr>
          </a:lstStyle>
          <a:p>
            <a:r>
              <a:rPr lang="en-US"/>
              <a:t>Put the slide headline here</a:t>
            </a:r>
          </a:p>
        </p:txBody>
      </p:sp>
      <p:sp>
        <p:nvSpPr>
          <p:cNvPr id="2" name="Footer Placeholder 1">
            <a:extLst>
              <a:ext uri="{FF2B5EF4-FFF2-40B4-BE49-F238E27FC236}">
                <a16:creationId xmlns:a16="http://schemas.microsoft.com/office/drawing/2014/main" id="{CF89DA20-A770-304C-BB29-23501562357F}"/>
              </a:ext>
            </a:extLst>
          </p:cNvPr>
          <p:cNvSpPr>
            <a:spLocks noGrp="1"/>
          </p:cNvSpPr>
          <p:nvPr>
            <p:ph type="ftr" sz="quarter" idx="29"/>
          </p:nvPr>
        </p:nvSpPr>
        <p:spPr>
          <a:xfrm>
            <a:off x="838200" y="6381327"/>
            <a:ext cx="5257800" cy="293119"/>
          </a:xfrm>
          <a:prstGeom prst="rect">
            <a:avLst/>
          </a:prstGeom>
        </p:spPr>
        <p:txBody>
          <a:bodyPr/>
          <a:lstStyle/>
          <a:p>
            <a:endParaRPr lang="en-GB"/>
          </a:p>
        </p:txBody>
      </p:sp>
      <p:sp>
        <p:nvSpPr>
          <p:cNvPr id="15" name="Text Placeholder 5">
            <a:extLst>
              <a:ext uri="{FF2B5EF4-FFF2-40B4-BE49-F238E27FC236}">
                <a16:creationId xmlns:a16="http://schemas.microsoft.com/office/drawing/2014/main" id="{EA551AE1-5794-8645-B13C-A75DC3F29BBC}"/>
              </a:ext>
            </a:extLst>
          </p:cNvPr>
          <p:cNvSpPr>
            <a:spLocks noGrp="1"/>
          </p:cNvSpPr>
          <p:nvPr>
            <p:ph type="body" sz="quarter" idx="12" hasCustomPrompt="1"/>
          </p:nvPr>
        </p:nvSpPr>
        <p:spPr>
          <a:xfrm>
            <a:off x="855106" y="4519472"/>
            <a:ext cx="3057175" cy="1429808"/>
          </a:xfrm>
        </p:spPr>
        <p:txBody>
          <a:bodyPr>
            <a:noAutofit/>
          </a:bodyPr>
          <a:lstStyle>
            <a:lvl1pPr>
              <a:spcBef>
                <a:spcPts val="0"/>
              </a:spcBef>
              <a:defRPr sz="1400"/>
            </a:lvl1pPr>
          </a:lstStyle>
          <a:p>
            <a:pPr lvl="0"/>
            <a:r>
              <a:rPr lang="en-US"/>
              <a:t>Put the body text or caption here</a:t>
            </a:r>
            <a:endParaRPr lang="en-GB"/>
          </a:p>
        </p:txBody>
      </p:sp>
      <p:sp>
        <p:nvSpPr>
          <p:cNvPr id="16" name="Text Placeholder 5">
            <a:extLst>
              <a:ext uri="{FF2B5EF4-FFF2-40B4-BE49-F238E27FC236}">
                <a16:creationId xmlns:a16="http://schemas.microsoft.com/office/drawing/2014/main" id="{50C5C652-3240-6341-9095-4EF7D7DC26F2}"/>
              </a:ext>
            </a:extLst>
          </p:cNvPr>
          <p:cNvSpPr>
            <a:spLocks noGrp="1"/>
          </p:cNvSpPr>
          <p:nvPr>
            <p:ph type="body" sz="quarter" idx="30" hasCustomPrompt="1"/>
          </p:nvPr>
        </p:nvSpPr>
        <p:spPr>
          <a:xfrm>
            <a:off x="4567414" y="4519472"/>
            <a:ext cx="3057175" cy="1429808"/>
          </a:xfrm>
        </p:spPr>
        <p:txBody>
          <a:bodyPr>
            <a:noAutofit/>
          </a:bodyPr>
          <a:lstStyle>
            <a:lvl1pPr>
              <a:spcBef>
                <a:spcPts val="0"/>
              </a:spcBef>
              <a:defRPr sz="1400"/>
            </a:lvl1pPr>
          </a:lstStyle>
          <a:p>
            <a:pPr lvl="0"/>
            <a:r>
              <a:rPr lang="en-US"/>
              <a:t>Put the body text or caption here</a:t>
            </a:r>
            <a:endParaRPr lang="en-GB"/>
          </a:p>
        </p:txBody>
      </p:sp>
      <p:sp>
        <p:nvSpPr>
          <p:cNvPr id="25" name="Text Placeholder 5">
            <a:extLst>
              <a:ext uri="{FF2B5EF4-FFF2-40B4-BE49-F238E27FC236}">
                <a16:creationId xmlns:a16="http://schemas.microsoft.com/office/drawing/2014/main" id="{154F45D7-B176-5742-A305-63E532076396}"/>
              </a:ext>
            </a:extLst>
          </p:cNvPr>
          <p:cNvSpPr>
            <a:spLocks noGrp="1"/>
          </p:cNvSpPr>
          <p:nvPr>
            <p:ph type="body" sz="quarter" idx="31" hasCustomPrompt="1"/>
          </p:nvPr>
        </p:nvSpPr>
        <p:spPr>
          <a:xfrm>
            <a:off x="8298214" y="4519472"/>
            <a:ext cx="3057175" cy="1429808"/>
          </a:xfrm>
        </p:spPr>
        <p:txBody>
          <a:bodyPr>
            <a:noAutofit/>
          </a:bodyPr>
          <a:lstStyle>
            <a:lvl1pPr>
              <a:spcBef>
                <a:spcPts val="0"/>
              </a:spcBef>
              <a:defRPr sz="1400"/>
            </a:lvl1pPr>
          </a:lstStyle>
          <a:p>
            <a:pPr lvl="0"/>
            <a:r>
              <a:rPr lang="en-US"/>
              <a:t>Put the body text or caption here</a:t>
            </a:r>
            <a:endParaRPr lang="en-GB"/>
          </a:p>
        </p:txBody>
      </p:sp>
    </p:spTree>
    <p:extLst>
      <p:ext uri="{BB962C8B-B14F-4D97-AF65-F5344CB8AC3E}">
        <p14:creationId xmlns:p14="http://schemas.microsoft.com/office/powerpoint/2010/main" val="1033628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s with captions">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124A353B-E374-7740-BADE-D936639B642B}"/>
              </a:ext>
            </a:extLst>
          </p:cNvPr>
          <p:cNvSpPr>
            <a:spLocks noGrp="1"/>
          </p:cNvSpPr>
          <p:nvPr>
            <p:ph type="body" sz="half" idx="2" hasCustomPrompt="1"/>
          </p:nvPr>
        </p:nvSpPr>
        <p:spPr>
          <a:xfrm>
            <a:off x="4029540" y="836614"/>
            <a:ext cx="1850437" cy="2016125"/>
          </a:xfrm>
        </p:spPr>
        <p:txBody>
          <a:bodyPr>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body text or caption here</a:t>
            </a:r>
            <a:endParaRPr lang="en-GB"/>
          </a:p>
        </p:txBody>
      </p:sp>
      <p:sp>
        <p:nvSpPr>
          <p:cNvPr id="3" name="Picture Placeholder 2">
            <a:extLst>
              <a:ext uri="{FF2B5EF4-FFF2-40B4-BE49-F238E27FC236}">
                <a16:creationId xmlns:a16="http://schemas.microsoft.com/office/drawing/2014/main" id="{DEE2AB82-CBD5-1145-9E32-3577A8B871DC}"/>
              </a:ext>
            </a:extLst>
          </p:cNvPr>
          <p:cNvSpPr>
            <a:spLocks noGrp="1"/>
          </p:cNvSpPr>
          <p:nvPr>
            <p:ph type="pic" sz="quarter" idx="19" hasCustomPrompt="1"/>
          </p:nvPr>
        </p:nvSpPr>
        <p:spPr>
          <a:xfrm>
            <a:off x="839789" y="836614"/>
            <a:ext cx="3024187"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4" name="Text Placeholder 3">
            <a:extLst>
              <a:ext uri="{FF2B5EF4-FFF2-40B4-BE49-F238E27FC236}">
                <a16:creationId xmlns:a16="http://schemas.microsoft.com/office/drawing/2014/main" id="{0EC9DAF8-6896-F945-BC62-1FA59028EACA}"/>
              </a:ext>
            </a:extLst>
          </p:cNvPr>
          <p:cNvSpPr>
            <a:spLocks noGrp="1"/>
          </p:cNvSpPr>
          <p:nvPr>
            <p:ph type="body" sz="half" idx="20" hasCustomPrompt="1"/>
          </p:nvPr>
        </p:nvSpPr>
        <p:spPr>
          <a:xfrm>
            <a:off x="9493080" y="836614"/>
            <a:ext cx="1850437" cy="2016125"/>
          </a:xfrm>
        </p:spPr>
        <p:txBody>
          <a:bodyPr>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body text or caption here</a:t>
            </a:r>
            <a:endParaRPr lang="en-GB"/>
          </a:p>
        </p:txBody>
      </p:sp>
      <p:sp>
        <p:nvSpPr>
          <p:cNvPr id="15" name="Picture Placeholder 2">
            <a:extLst>
              <a:ext uri="{FF2B5EF4-FFF2-40B4-BE49-F238E27FC236}">
                <a16:creationId xmlns:a16="http://schemas.microsoft.com/office/drawing/2014/main" id="{DFDA796F-563B-BF4B-9884-8B1A4AA2E248}"/>
              </a:ext>
            </a:extLst>
          </p:cNvPr>
          <p:cNvSpPr>
            <a:spLocks noGrp="1"/>
          </p:cNvSpPr>
          <p:nvPr>
            <p:ph type="pic" sz="quarter" idx="21" hasCustomPrompt="1"/>
          </p:nvPr>
        </p:nvSpPr>
        <p:spPr>
          <a:xfrm>
            <a:off x="6303329" y="836614"/>
            <a:ext cx="3024187"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6" name="Text Placeholder 3">
            <a:extLst>
              <a:ext uri="{FF2B5EF4-FFF2-40B4-BE49-F238E27FC236}">
                <a16:creationId xmlns:a16="http://schemas.microsoft.com/office/drawing/2014/main" id="{B2CDF5E0-6262-EF4B-90E2-B7C89A2D4134}"/>
              </a:ext>
            </a:extLst>
          </p:cNvPr>
          <p:cNvSpPr>
            <a:spLocks noGrp="1"/>
          </p:cNvSpPr>
          <p:nvPr>
            <p:ph type="body" sz="half" idx="22" hasCustomPrompt="1"/>
          </p:nvPr>
        </p:nvSpPr>
        <p:spPr>
          <a:xfrm>
            <a:off x="4029540" y="3431224"/>
            <a:ext cx="1850437" cy="2016125"/>
          </a:xfrm>
        </p:spPr>
        <p:txBody>
          <a:bodyPr>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body text or caption here</a:t>
            </a:r>
            <a:endParaRPr lang="en-GB"/>
          </a:p>
        </p:txBody>
      </p:sp>
      <p:sp>
        <p:nvSpPr>
          <p:cNvPr id="17" name="Picture Placeholder 2">
            <a:extLst>
              <a:ext uri="{FF2B5EF4-FFF2-40B4-BE49-F238E27FC236}">
                <a16:creationId xmlns:a16="http://schemas.microsoft.com/office/drawing/2014/main" id="{7B0F94D7-E140-844D-9E21-505B0B19C200}"/>
              </a:ext>
            </a:extLst>
          </p:cNvPr>
          <p:cNvSpPr>
            <a:spLocks noGrp="1"/>
          </p:cNvSpPr>
          <p:nvPr>
            <p:ph type="pic" sz="quarter" idx="23" hasCustomPrompt="1"/>
          </p:nvPr>
        </p:nvSpPr>
        <p:spPr>
          <a:xfrm>
            <a:off x="839789" y="3431224"/>
            <a:ext cx="3024187"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4" name="Text Placeholder 3">
            <a:extLst>
              <a:ext uri="{FF2B5EF4-FFF2-40B4-BE49-F238E27FC236}">
                <a16:creationId xmlns:a16="http://schemas.microsoft.com/office/drawing/2014/main" id="{7CD72929-2819-6941-BC3F-7845DE153E75}"/>
              </a:ext>
            </a:extLst>
          </p:cNvPr>
          <p:cNvSpPr>
            <a:spLocks noGrp="1"/>
          </p:cNvSpPr>
          <p:nvPr>
            <p:ph type="body" sz="half" idx="24" hasCustomPrompt="1"/>
          </p:nvPr>
        </p:nvSpPr>
        <p:spPr>
          <a:xfrm>
            <a:off x="9493080" y="3431224"/>
            <a:ext cx="1850437" cy="2016125"/>
          </a:xfrm>
        </p:spPr>
        <p:txBody>
          <a:bodyPr>
            <a:noAutofit/>
          </a:bodyPr>
          <a:lstStyle>
            <a:lvl1pPr marL="0" indent="0">
              <a:lnSpc>
                <a:spcPct val="100000"/>
              </a:lnSpc>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Put the body text or caption here</a:t>
            </a:r>
            <a:endParaRPr lang="en-GB"/>
          </a:p>
        </p:txBody>
      </p:sp>
      <p:sp>
        <p:nvSpPr>
          <p:cNvPr id="25" name="Picture Placeholder 2">
            <a:extLst>
              <a:ext uri="{FF2B5EF4-FFF2-40B4-BE49-F238E27FC236}">
                <a16:creationId xmlns:a16="http://schemas.microsoft.com/office/drawing/2014/main" id="{F2547076-AD08-1049-989A-EEE9D2FA7CED}"/>
              </a:ext>
            </a:extLst>
          </p:cNvPr>
          <p:cNvSpPr>
            <a:spLocks noGrp="1"/>
          </p:cNvSpPr>
          <p:nvPr>
            <p:ph type="pic" sz="quarter" idx="25" hasCustomPrompt="1"/>
          </p:nvPr>
        </p:nvSpPr>
        <p:spPr>
          <a:xfrm>
            <a:off x="6303329" y="3431224"/>
            <a:ext cx="3024187"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2" name="TextBox 11">
            <a:extLst>
              <a:ext uri="{FF2B5EF4-FFF2-40B4-BE49-F238E27FC236}">
                <a16:creationId xmlns:a16="http://schemas.microsoft.com/office/drawing/2014/main" id="{172B6A34-EDFC-704F-BA80-B84E94810199}"/>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2" name="Footer Placeholder 1">
            <a:extLst>
              <a:ext uri="{FF2B5EF4-FFF2-40B4-BE49-F238E27FC236}">
                <a16:creationId xmlns:a16="http://schemas.microsoft.com/office/drawing/2014/main" id="{FB4B94B8-C2C8-9849-8A0D-ED5572B53591}"/>
              </a:ext>
            </a:extLst>
          </p:cNvPr>
          <p:cNvSpPr>
            <a:spLocks noGrp="1"/>
          </p:cNvSpPr>
          <p:nvPr>
            <p:ph type="ftr" sz="quarter" idx="26"/>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2497632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s without ca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A77A03C-07B1-E74B-85E7-036A776F1A9B}"/>
              </a:ext>
            </a:extLst>
          </p:cNvPr>
          <p:cNvSpPr>
            <a:spLocks noGrp="1"/>
          </p:cNvSpPr>
          <p:nvPr>
            <p:ph type="pic" sz="quarter" idx="14" hasCustomPrompt="1"/>
          </p:nvPr>
        </p:nvSpPr>
        <p:spPr>
          <a:xfrm>
            <a:off x="848248" y="1687196"/>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0" name="Picture Placeholder 2">
            <a:extLst>
              <a:ext uri="{FF2B5EF4-FFF2-40B4-BE49-F238E27FC236}">
                <a16:creationId xmlns:a16="http://schemas.microsoft.com/office/drawing/2014/main" id="{A688ED8B-A803-244B-9E8D-4403139D9F5F}"/>
              </a:ext>
            </a:extLst>
          </p:cNvPr>
          <p:cNvSpPr>
            <a:spLocks noGrp="1"/>
          </p:cNvSpPr>
          <p:nvPr>
            <p:ph type="pic" sz="quarter" idx="15" hasCustomPrompt="1"/>
          </p:nvPr>
        </p:nvSpPr>
        <p:spPr>
          <a:xfrm>
            <a:off x="4425702" y="1687196"/>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1" name="Picture Placeholder 2">
            <a:extLst>
              <a:ext uri="{FF2B5EF4-FFF2-40B4-BE49-F238E27FC236}">
                <a16:creationId xmlns:a16="http://schemas.microsoft.com/office/drawing/2014/main" id="{54515BAC-3137-8142-834B-BE5E2C8D89DE}"/>
              </a:ext>
            </a:extLst>
          </p:cNvPr>
          <p:cNvSpPr>
            <a:spLocks noGrp="1"/>
          </p:cNvSpPr>
          <p:nvPr>
            <p:ph type="pic" sz="quarter" idx="16" hasCustomPrompt="1"/>
          </p:nvPr>
        </p:nvSpPr>
        <p:spPr>
          <a:xfrm>
            <a:off x="8026152" y="1687196"/>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2" name="Picture Placeholder 2">
            <a:extLst>
              <a:ext uri="{FF2B5EF4-FFF2-40B4-BE49-F238E27FC236}">
                <a16:creationId xmlns:a16="http://schemas.microsoft.com/office/drawing/2014/main" id="{D9E4BD15-2BD8-5C48-93A2-659291D3A806}"/>
              </a:ext>
            </a:extLst>
          </p:cNvPr>
          <p:cNvSpPr>
            <a:spLocks noGrp="1"/>
          </p:cNvSpPr>
          <p:nvPr>
            <p:ph type="pic" sz="quarter" idx="17" hasCustomPrompt="1"/>
          </p:nvPr>
        </p:nvSpPr>
        <p:spPr>
          <a:xfrm>
            <a:off x="848248" y="4005264"/>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3" name="Picture Placeholder 2">
            <a:extLst>
              <a:ext uri="{FF2B5EF4-FFF2-40B4-BE49-F238E27FC236}">
                <a16:creationId xmlns:a16="http://schemas.microsoft.com/office/drawing/2014/main" id="{8743207E-00CB-EF4B-B623-25859AF44871}"/>
              </a:ext>
            </a:extLst>
          </p:cNvPr>
          <p:cNvSpPr>
            <a:spLocks noGrp="1"/>
          </p:cNvSpPr>
          <p:nvPr>
            <p:ph type="pic" sz="quarter" idx="18" hasCustomPrompt="1"/>
          </p:nvPr>
        </p:nvSpPr>
        <p:spPr>
          <a:xfrm>
            <a:off x="4425702" y="4005264"/>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5" name="Picture Placeholder 2">
            <a:extLst>
              <a:ext uri="{FF2B5EF4-FFF2-40B4-BE49-F238E27FC236}">
                <a16:creationId xmlns:a16="http://schemas.microsoft.com/office/drawing/2014/main" id="{A2DCD539-83F0-274F-9BA6-621C529F0F17}"/>
              </a:ext>
            </a:extLst>
          </p:cNvPr>
          <p:cNvSpPr>
            <a:spLocks noGrp="1"/>
          </p:cNvSpPr>
          <p:nvPr>
            <p:ph type="pic" sz="quarter" idx="19" hasCustomPrompt="1"/>
          </p:nvPr>
        </p:nvSpPr>
        <p:spPr>
          <a:xfrm>
            <a:off x="8040688" y="4005264"/>
            <a:ext cx="3311525" cy="2016125"/>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6" name="Subtitle 2">
            <a:extLst>
              <a:ext uri="{FF2B5EF4-FFF2-40B4-BE49-F238E27FC236}">
                <a16:creationId xmlns:a16="http://schemas.microsoft.com/office/drawing/2014/main" id="{1C8F6E2C-59FC-6044-A67F-457F308BA7E0}"/>
              </a:ext>
            </a:extLst>
          </p:cNvPr>
          <p:cNvSpPr>
            <a:spLocks noGrp="1"/>
          </p:cNvSpPr>
          <p:nvPr>
            <p:ph type="subTitle" idx="1" hasCustomPrompt="1"/>
          </p:nvPr>
        </p:nvSpPr>
        <p:spPr>
          <a:xfrm>
            <a:off x="838800" y="838800"/>
            <a:ext cx="10518499" cy="580708"/>
          </a:xfrm>
        </p:spPr>
        <p:txBody>
          <a:bodyPr>
            <a:noAutofit/>
          </a:bodyPr>
          <a:lstStyle>
            <a:lvl1pPr marL="0" indent="0" algn="l">
              <a:lnSpc>
                <a:spcPct val="100000"/>
              </a:lnSpc>
              <a:buNone/>
              <a:defRPr sz="3600" b="1" spc="-100" baseline="0">
                <a:latin typeface="Noto IKEA Latin"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Put the slide headline here</a:t>
            </a:r>
          </a:p>
        </p:txBody>
      </p:sp>
      <p:sp>
        <p:nvSpPr>
          <p:cNvPr id="11" name="TextBox 10">
            <a:extLst>
              <a:ext uri="{FF2B5EF4-FFF2-40B4-BE49-F238E27FC236}">
                <a16:creationId xmlns:a16="http://schemas.microsoft.com/office/drawing/2014/main" id="{9ED0FC94-3A69-804E-8CCA-5F2BABD746C9}"/>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2" name="Footer Placeholder 1">
            <a:extLst>
              <a:ext uri="{FF2B5EF4-FFF2-40B4-BE49-F238E27FC236}">
                <a16:creationId xmlns:a16="http://schemas.microsoft.com/office/drawing/2014/main" id="{47414FD6-7CA7-5B41-89DB-9AE9788B5180}"/>
              </a:ext>
            </a:extLst>
          </p:cNvPr>
          <p:cNvSpPr>
            <a:spLocks noGrp="1"/>
          </p:cNvSpPr>
          <p:nvPr>
            <p:ph type="ftr" sz="quarter" idx="20"/>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3929673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om–to char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982E2EA-1137-0846-98DC-3E6332C29A67}"/>
              </a:ext>
            </a:extLst>
          </p:cNvPr>
          <p:cNvSpPr>
            <a:spLocks noGrp="1"/>
          </p:cNvSpPr>
          <p:nvPr>
            <p:ph type="body" sz="quarter" idx="10" hasCustomPrompt="1"/>
          </p:nvPr>
        </p:nvSpPr>
        <p:spPr>
          <a:xfrm>
            <a:off x="1343473" y="2850357"/>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15" name="Text Placeholder 5">
            <a:extLst>
              <a:ext uri="{FF2B5EF4-FFF2-40B4-BE49-F238E27FC236}">
                <a16:creationId xmlns:a16="http://schemas.microsoft.com/office/drawing/2014/main" id="{BB2544E0-599A-0E4D-B7C9-0338205DD470}"/>
              </a:ext>
            </a:extLst>
          </p:cNvPr>
          <p:cNvSpPr>
            <a:spLocks noGrp="1"/>
          </p:cNvSpPr>
          <p:nvPr>
            <p:ph type="body" sz="quarter" idx="20" hasCustomPrompt="1"/>
          </p:nvPr>
        </p:nvSpPr>
        <p:spPr>
          <a:xfrm>
            <a:off x="6951521" y="2850357"/>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16" name="Text Placeholder 5">
            <a:extLst>
              <a:ext uri="{FF2B5EF4-FFF2-40B4-BE49-F238E27FC236}">
                <a16:creationId xmlns:a16="http://schemas.microsoft.com/office/drawing/2014/main" id="{7CD185CC-288C-914E-B039-9E34B6521AAE}"/>
              </a:ext>
            </a:extLst>
          </p:cNvPr>
          <p:cNvSpPr>
            <a:spLocks noGrp="1"/>
          </p:cNvSpPr>
          <p:nvPr>
            <p:ph type="body" sz="quarter" idx="21" hasCustomPrompt="1"/>
          </p:nvPr>
        </p:nvSpPr>
        <p:spPr>
          <a:xfrm>
            <a:off x="1343473" y="3718682"/>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17" name="Text Placeholder 5">
            <a:extLst>
              <a:ext uri="{FF2B5EF4-FFF2-40B4-BE49-F238E27FC236}">
                <a16:creationId xmlns:a16="http://schemas.microsoft.com/office/drawing/2014/main" id="{734DFA83-0489-374D-984E-D148AF15FB19}"/>
              </a:ext>
            </a:extLst>
          </p:cNvPr>
          <p:cNvSpPr>
            <a:spLocks noGrp="1"/>
          </p:cNvSpPr>
          <p:nvPr>
            <p:ph type="body" sz="quarter" idx="22" hasCustomPrompt="1"/>
          </p:nvPr>
        </p:nvSpPr>
        <p:spPr>
          <a:xfrm>
            <a:off x="6951521" y="3718682"/>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18" name="Text Placeholder 5">
            <a:extLst>
              <a:ext uri="{FF2B5EF4-FFF2-40B4-BE49-F238E27FC236}">
                <a16:creationId xmlns:a16="http://schemas.microsoft.com/office/drawing/2014/main" id="{40A584AF-EFDF-6C45-8450-E6896AA5447E}"/>
              </a:ext>
            </a:extLst>
          </p:cNvPr>
          <p:cNvSpPr>
            <a:spLocks noGrp="1"/>
          </p:cNvSpPr>
          <p:nvPr>
            <p:ph type="body" sz="quarter" idx="23" hasCustomPrompt="1"/>
          </p:nvPr>
        </p:nvSpPr>
        <p:spPr>
          <a:xfrm>
            <a:off x="1343473" y="4587007"/>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19" name="Text Placeholder 5">
            <a:extLst>
              <a:ext uri="{FF2B5EF4-FFF2-40B4-BE49-F238E27FC236}">
                <a16:creationId xmlns:a16="http://schemas.microsoft.com/office/drawing/2014/main" id="{B8ADD201-5C22-9240-930B-C39DCFAEA838}"/>
              </a:ext>
            </a:extLst>
          </p:cNvPr>
          <p:cNvSpPr>
            <a:spLocks noGrp="1"/>
          </p:cNvSpPr>
          <p:nvPr>
            <p:ph type="body" sz="quarter" idx="24" hasCustomPrompt="1"/>
          </p:nvPr>
        </p:nvSpPr>
        <p:spPr>
          <a:xfrm>
            <a:off x="6951521" y="4587007"/>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20" name="Text Placeholder 5">
            <a:extLst>
              <a:ext uri="{FF2B5EF4-FFF2-40B4-BE49-F238E27FC236}">
                <a16:creationId xmlns:a16="http://schemas.microsoft.com/office/drawing/2014/main" id="{21AA854F-49C8-0740-875D-2A28B04B66F6}"/>
              </a:ext>
            </a:extLst>
          </p:cNvPr>
          <p:cNvSpPr>
            <a:spLocks noGrp="1"/>
          </p:cNvSpPr>
          <p:nvPr>
            <p:ph type="body" sz="quarter" idx="25" hasCustomPrompt="1"/>
          </p:nvPr>
        </p:nvSpPr>
        <p:spPr>
          <a:xfrm>
            <a:off x="1343473" y="5455333"/>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sp>
        <p:nvSpPr>
          <p:cNvPr id="21" name="Text Placeholder 5">
            <a:extLst>
              <a:ext uri="{FF2B5EF4-FFF2-40B4-BE49-F238E27FC236}">
                <a16:creationId xmlns:a16="http://schemas.microsoft.com/office/drawing/2014/main" id="{8FE94F80-1B2D-0E45-8D2E-B57A96EFF5BA}"/>
              </a:ext>
            </a:extLst>
          </p:cNvPr>
          <p:cNvSpPr>
            <a:spLocks noGrp="1"/>
          </p:cNvSpPr>
          <p:nvPr>
            <p:ph type="body" sz="quarter" idx="26" hasCustomPrompt="1"/>
          </p:nvPr>
        </p:nvSpPr>
        <p:spPr>
          <a:xfrm>
            <a:off x="6951521" y="5455333"/>
            <a:ext cx="3887787" cy="578644"/>
          </a:xfrm>
          <a:solidFill>
            <a:srgbClr val="E4E5E3"/>
          </a:solidFill>
        </p:spPr>
        <p:txBody>
          <a:bodyPr lIns="180000" tIns="180000" rIns="180000" bIns="46800">
            <a:noAutofit/>
          </a:bodyPr>
          <a:lstStyle>
            <a:lvl1pPr marL="0" indent="0">
              <a:buNone/>
              <a:defRPr sz="1800"/>
            </a:lvl1pPr>
          </a:lstStyle>
          <a:p>
            <a:pPr lvl="0"/>
            <a:r>
              <a:rPr lang="en-US"/>
              <a:t>Put the text here</a:t>
            </a:r>
          </a:p>
        </p:txBody>
      </p:sp>
      <p:pic>
        <p:nvPicPr>
          <p:cNvPr id="13" name="Picture 12">
            <a:extLst>
              <a:ext uri="{FF2B5EF4-FFF2-40B4-BE49-F238E27FC236}">
                <a16:creationId xmlns:a16="http://schemas.microsoft.com/office/drawing/2014/main" id="{B8B9ABC5-46EF-5B4B-96D5-1DD4DD510302}"/>
              </a:ext>
            </a:extLst>
          </p:cNvPr>
          <p:cNvPicPr>
            <a:picLocks noChangeAspect="1"/>
          </p:cNvPicPr>
          <p:nvPr userDrawn="1"/>
        </p:nvPicPr>
        <p:blipFill>
          <a:blip r:embed="rId2"/>
          <a:stretch>
            <a:fillRect/>
          </a:stretch>
        </p:blipFill>
        <p:spPr>
          <a:xfrm>
            <a:off x="5705937" y="4149080"/>
            <a:ext cx="770907" cy="628899"/>
          </a:xfrm>
          <a:prstGeom prst="rect">
            <a:avLst/>
          </a:prstGeom>
        </p:spPr>
      </p:pic>
      <p:sp>
        <p:nvSpPr>
          <p:cNvPr id="14" name="TextBox 13">
            <a:extLst>
              <a:ext uri="{FF2B5EF4-FFF2-40B4-BE49-F238E27FC236}">
                <a16:creationId xmlns:a16="http://schemas.microsoft.com/office/drawing/2014/main" id="{4AF87BBA-2FDF-9F49-A01F-CB039DD4D5C2}"/>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22" name="Title 1">
            <a:extLst>
              <a:ext uri="{FF2B5EF4-FFF2-40B4-BE49-F238E27FC236}">
                <a16:creationId xmlns:a16="http://schemas.microsoft.com/office/drawing/2014/main" id="{27C49505-1F72-114A-830A-001EEE0DECFF}"/>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US"/>
              <a:t>Put the slide headline here, </a:t>
            </a:r>
            <a:br>
              <a:rPr lang="en-US"/>
            </a:br>
            <a:r>
              <a:rPr lang="en-US"/>
              <a:t>keep it bold 36 </a:t>
            </a:r>
            <a:r>
              <a:rPr lang="en-US" err="1"/>
              <a:t>pt</a:t>
            </a:r>
            <a:endParaRPr lang="en-US"/>
          </a:p>
        </p:txBody>
      </p:sp>
      <p:sp>
        <p:nvSpPr>
          <p:cNvPr id="23" name="Footer Placeholder 1">
            <a:extLst>
              <a:ext uri="{FF2B5EF4-FFF2-40B4-BE49-F238E27FC236}">
                <a16:creationId xmlns:a16="http://schemas.microsoft.com/office/drawing/2014/main" id="{E1C2E697-BEBD-9742-A496-9922D663A345}"/>
              </a:ext>
            </a:extLst>
          </p:cNvPr>
          <p:cNvSpPr>
            <a:spLocks noGrp="1"/>
          </p:cNvSpPr>
          <p:nvPr>
            <p:ph type="ftr" sz="quarter" idx="15"/>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2151341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ock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6F4D095-75F9-A649-B638-1297084AD7A4}"/>
              </a:ext>
            </a:extLst>
          </p:cNvPr>
          <p:cNvSpPr>
            <a:spLocks noGrp="1"/>
          </p:cNvSpPr>
          <p:nvPr>
            <p:ph type="pic" sz="quarter" idx="20" hasCustomPrompt="1"/>
          </p:nvPr>
        </p:nvSpPr>
        <p:spPr>
          <a:xfrm>
            <a:off x="848250" y="2852739"/>
            <a:ext cx="1713029" cy="1713029"/>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12" name="Text Placeholder 11">
            <a:extLst>
              <a:ext uri="{FF2B5EF4-FFF2-40B4-BE49-F238E27FC236}">
                <a16:creationId xmlns:a16="http://schemas.microsoft.com/office/drawing/2014/main" id="{D25650C0-0F85-764E-9732-F99E668D11A2}"/>
              </a:ext>
            </a:extLst>
          </p:cNvPr>
          <p:cNvSpPr>
            <a:spLocks noGrp="1"/>
          </p:cNvSpPr>
          <p:nvPr>
            <p:ph type="body" sz="quarter" idx="21" hasCustomPrompt="1"/>
          </p:nvPr>
        </p:nvSpPr>
        <p:spPr>
          <a:xfrm>
            <a:off x="848250" y="4724450"/>
            <a:ext cx="1713029" cy="720775"/>
          </a:xfrm>
        </p:spPr>
        <p:txBody>
          <a:bodyPr>
            <a:noAutofit/>
          </a:bodyPr>
          <a:lstStyle>
            <a:lvl1pPr marL="0" indent="0">
              <a:lnSpc>
                <a:spcPct val="100000"/>
              </a:lnSpc>
              <a:buNone/>
              <a:defRPr sz="1400"/>
            </a:lvl1pPr>
            <a:lvl2pPr>
              <a:defRPr sz="1400"/>
            </a:lvl2pPr>
            <a:lvl3pPr>
              <a:defRPr sz="1400"/>
            </a:lvl3pPr>
            <a:lvl4pPr>
              <a:defRPr sz="1400"/>
            </a:lvl4pPr>
            <a:lvl5pPr>
              <a:defRPr sz="1400"/>
            </a:lvl5pPr>
          </a:lstStyle>
          <a:p>
            <a:pPr lvl="0"/>
            <a:r>
              <a:rPr lang="en-US"/>
              <a:t>Put the body text or caption here</a:t>
            </a:r>
            <a:endParaRPr lang="en-GB"/>
          </a:p>
        </p:txBody>
      </p:sp>
      <p:sp>
        <p:nvSpPr>
          <p:cNvPr id="21" name="Picture Placeholder 7">
            <a:extLst>
              <a:ext uri="{FF2B5EF4-FFF2-40B4-BE49-F238E27FC236}">
                <a16:creationId xmlns:a16="http://schemas.microsoft.com/office/drawing/2014/main" id="{541447E4-2AA6-7F48-B55B-B62747E0ABD2}"/>
              </a:ext>
            </a:extLst>
          </p:cNvPr>
          <p:cNvSpPr>
            <a:spLocks noGrp="1"/>
          </p:cNvSpPr>
          <p:nvPr>
            <p:ph type="pic" sz="quarter" idx="22" hasCustomPrompt="1"/>
          </p:nvPr>
        </p:nvSpPr>
        <p:spPr>
          <a:xfrm>
            <a:off x="3708426" y="2852739"/>
            <a:ext cx="1713029" cy="1713029"/>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2" name="Text Placeholder 11">
            <a:extLst>
              <a:ext uri="{FF2B5EF4-FFF2-40B4-BE49-F238E27FC236}">
                <a16:creationId xmlns:a16="http://schemas.microsoft.com/office/drawing/2014/main" id="{2AD28FF4-13F4-2C40-9AF9-E173148BF12A}"/>
              </a:ext>
            </a:extLst>
          </p:cNvPr>
          <p:cNvSpPr>
            <a:spLocks noGrp="1"/>
          </p:cNvSpPr>
          <p:nvPr>
            <p:ph type="body" sz="quarter" idx="23" hasCustomPrompt="1"/>
          </p:nvPr>
        </p:nvSpPr>
        <p:spPr>
          <a:xfrm>
            <a:off x="3708426" y="4724450"/>
            <a:ext cx="1713029" cy="720775"/>
          </a:xfrm>
        </p:spPr>
        <p:txBody>
          <a:bodyPr>
            <a:noAutofit/>
          </a:bodyPr>
          <a:lstStyle>
            <a:lvl1pPr marL="0" indent="0">
              <a:lnSpc>
                <a:spcPct val="100000"/>
              </a:lnSpc>
              <a:buNone/>
              <a:defRPr sz="1400"/>
            </a:lvl1pPr>
            <a:lvl2pPr>
              <a:defRPr sz="1400"/>
            </a:lvl2pPr>
            <a:lvl3pPr>
              <a:defRPr sz="1400"/>
            </a:lvl3pPr>
            <a:lvl4pPr>
              <a:defRPr sz="1400"/>
            </a:lvl4pPr>
            <a:lvl5pPr>
              <a:defRPr sz="1400"/>
            </a:lvl5pPr>
          </a:lstStyle>
          <a:p>
            <a:pPr lvl="0"/>
            <a:r>
              <a:rPr lang="en-US"/>
              <a:t>Put the body text or caption here</a:t>
            </a:r>
            <a:endParaRPr lang="en-GB"/>
          </a:p>
        </p:txBody>
      </p:sp>
      <p:sp>
        <p:nvSpPr>
          <p:cNvPr id="23" name="Picture Placeholder 7">
            <a:extLst>
              <a:ext uri="{FF2B5EF4-FFF2-40B4-BE49-F238E27FC236}">
                <a16:creationId xmlns:a16="http://schemas.microsoft.com/office/drawing/2014/main" id="{76549726-CD0C-C144-A1EB-76A281BC952E}"/>
              </a:ext>
            </a:extLst>
          </p:cNvPr>
          <p:cNvSpPr>
            <a:spLocks noGrp="1"/>
          </p:cNvSpPr>
          <p:nvPr>
            <p:ph type="pic" sz="quarter" idx="24" hasCustomPrompt="1"/>
          </p:nvPr>
        </p:nvSpPr>
        <p:spPr>
          <a:xfrm>
            <a:off x="6791832" y="2852739"/>
            <a:ext cx="1713029" cy="1713029"/>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4" name="Text Placeholder 11">
            <a:extLst>
              <a:ext uri="{FF2B5EF4-FFF2-40B4-BE49-F238E27FC236}">
                <a16:creationId xmlns:a16="http://schemas.microsoft.com/office/drawing/2014/main" id="{5B3AA100-6E6E-D34B-943C-1D75F59C39B5}"/>
              </a:ext>
            </a:extLst>
          </p:cNvPr>
          <p:cNvSpPr>
            <a:spLocks noGrp="1"/>
          </p:cNvSpPr>
          <p:nvPr>
            <p:ph type="body" sz="quarter" idx="25" hasCustomPrompt="1"/>
          </p:nvPr>
        </p:nvSpPr>
        <p:spPr>
          <a:xfrm>
            <a:off x="6791832" y="4724450"/>
            <a:ext cx="1713029" cy="720775"/>
          </a:xfrm>
        </p:spPr>
        <p:txBody>
          <a:bodyPr>
            <a:noAutofit/>
          </a:bodyPr>
          <a:lstStyle>
            <a:lvl1pPr marL="0" indent="0">
              <a:lnSpc>
                <a:spcPct val="100000"/>
              </a:lnSpc>
              <a:buNone/>
              <a:defRPr sz="1400"/>
            </a:lvl1pPr>
            <a:lvl2pPr>
              <a:defRPr sz="1400"/>
            </a:lvl2pPr>
            <a:lvl3pPr>
              <a:defRPr sz="1400"/>
            </a:lvl3pPr>
            <a:lvl4pPr>
              <a:defRPr sz="1400"/>
            </a:lvl4pPr>
            <a:lvl5pPr>
              <a:defRPr sz="1400"/>
            </a:lvl5pPr>
          </a:lstStyle>
          <a:p>
            <a:pPr lvl="0"/>
            <a:r>
              <a:rPr lang="en-US"/>
              <a:t>Put the body text or caption here</a:t>
            </a:r>
            <a:endParaRPr lang="en-GB"/>
          </a:p>
        </p:txBody>
      </p:sp>
      <p:sp>
        <p:nvSpPr>
          <p:cNvPr id="25" name="Picture Placeholder 7">
            <a:extLst>
              <a:ext uri="{FF2B5EF4-FFF2-40B4-BE49-F238E27FC236}">
                <a16:creationId xmlns:a16="http://schemas.microsoft.com/office/drawing/2014/main" id="{DCB14019-6F34-AB4B-B98E-4393A31FE4D7}"/>
              </a:ext>
            </a:extLst>
          </p:cNvPr>
          <p:cNvSpPr>
            <a:spLocks noGrp="1"/>
          </p:cNvSpPr>
          <p:nvPr>
            <p:ph type="pic" sz="quarter" idx="26" hasCustomPrompt="1"/>
          </p:nvPr>
        </p:nvSpPr>
        <p:spPr>
          <a:xfrm>
            <a:off x="9652008" y="2852739"/>
            <a:ext cx="1713029" cy="1713029"/>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US"/>
              <a:t>Drag and drop or click the icon to add a picture</a:t>
            </a:r>
          </a:p>
        </p:txBody>
      </p:sp>
      <p:sp>
        <p:nvSpPr>
          <p:cNvPr id="26" name="Text Placeholder 11">
            <a:extLst>
              <a:ext uri="{FF2B5EF4-FFF2-40B4-BE49-F238E27FC236}">
                <a16:creationId xmlns:a16="http://schemas.microsoft.com/office/drawing/2014/main" id="{1C762A72-2425-1F42-B142-A5C927AEEBB1}"/>
              </a:ext>
            </a:extLst>
          </p:cNvPr>
          <p:cNvSpPr>
            <a:spLocks noGrp="1"/>
          </p:cNvSpPr>
          <p:nvPr>
            <p:ph type="body" sz="quarter" idx="27" hasCustomPrompt="1"/>
          </p:nvPr>
        </p:nvSpPr>
        <p:spPr>
          <a:xfrm>
            <a:off x="9652008" y="4724450"/>
            <a:ext cx="1713029" cy="720775"/>
          </a:xfrm>
        </p:spPr>
        <p:txBody>
          <a:bodyPr>
            <a:noAutofit/>
          </a:bodyPr>
          <a:lstStyle>
            <a:lvl1pPr marL="0" indent="0">
              <a:lnSpc>
                <a:spcPct val="100000"/>
              </a:lnSpc>
              <a:buNone/>
              <a:defRPr sz="1400"/>
            </a:lvl1pPr>
            <a:lvl2pPr>
              <a:defRPr sz="1400"/>
            </a:lvl2pPr>
            <a:lvl3pPr>
              <a:defRPr sz="1400"/>
            </a:lvl3pPr>
            <a:lvl4pPr>
              <a:defRPr sz="1400"/>
            </a:lvl4pPr>
            <a:lvl5pPr>
              <a:defRPr sz="1400"/>
            </a:lvl5pPr>
          </a:lstStyle>
          <a:p>
            <a:pPr lvl="0"/>
            <a:r>
              <a:rPr lang="en-US"/>
              <a:t>Put the body text or caption here</a:t>
            </a:r>
            <a:endParaRPr lang="en-GB"/>
          </a:p>
        </p:txBody>
      </p:sp>
      <p:sp>
        <p:nvSpPr>
          <p:cNvPr id="14" name="TextBox 13">
            <a:extLst>
              <a:ext uri="{FF2B5EF4-FFF2-40B4-BE49-F238E27FC236}">
                <a16:creationId xmlns:a16="http://schemas.microsoft.com/office/drawing/2014/main" id="{768FDA2B-0D4F-C945-B695-BFD3DBB708D8}"/>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smtClean="0">
                <a:latin typeface="Noto IKEA Latin" panose="020B0502040504020204" pitchFamily="34" charset="0"/>
              </a:rPr>
              <a:pPr algn="r"/>
              <a:t>‹#›</a:t>
            </a:fld>
            <a:endParaRPr lang="en-GB" sz="1000">
              <a:latin typeface="Noto IKEA Latin" panose="020B0502040504020204" pitchFamily="34" charset="0"/>
            </a:endParaRPr>
          </a:p>
        </p:txBody>
      </p:sp>
      <p:sp>
        <p:nvSpPr>
          <p:cNvPr id="15" name="Title 1">
            <a:extLst>
              <a:ext uri="{FF2B5EF4-FFF2-40B4-BE49-F238E27FC236}">
                <a16:creationId xmlns:a16="http://schemas.microsoft.com/office/drawing/2014/main" id="{8CE2F602-6CDF-0545-8DB7-6A5B5F93FE33}"/>
              </a:ext>
            </a:extLst>
          </p:cNvPr>
          <p:cNvSpPr>
            <a:spLocks noGrp="1"/>
          </p:cNvSpPr>
          <p:nvPr>
            <p:ph type="title" hasCustomPrompt="1"/>
          </p:nvPr>
        </p:nvSpPr>
        <p:spPr>
          <a:xfrm>
            <a:off x="838201" y="838800"/>
            <a:ext cx="10517188" cy="1728787"/>
          </a:xfrm>
          <a:prstGeom prst="rect">
            <a:avLst/>
          </a:prstGeom>
        </p:spPr>
        <p:txBody>
          <a:bodyPr/>
          <a:lstStyle>
            <a:lvl1pPr>
              <a:lnSpc>
                <a:spcPct val="100000"/>
              </a:lnSpc>
              <a:defRPr sz="3600"/>
            </a:lvl1pPr>
          </a:lstStyle>
          <a:p>
            <a:r>
              <a:rPr lang="en-US"/>
              <a:t>Put the slide headline here, </a:t>
            </a:r>
            <a:br>
              <a:rPr lang="en-US"/>
            </a:br>
            <a:r>
              <a:rPr lang="en-US"/>
              <a:t>keep it bold 36 </a:t>
            </a:r>
            <a:r>
              <a:rPr lang="en-US" err="1"/>
              <a:t>pt</a:t>
            </a:r>
            <a:endParaRPr lang="en-US"/>
          </a:p>
        </p:txBody>
      </p:sp>
      <p:sp>
        <p:nvSpPr>
          <p:cNvPr id="2" name="Footer Placeholder 1">
            <a:extLst>
              <a:ext uri="{FF2B5EF4-FFF2-40B4-BE49-F238E27FC236}">
                <a16:creationId xmlns:a16="http://schemas.microsoft.com/office/drawing/2014/main" id="{41BC659F-6930-604A-B029-50229258314D}"/>
              </a:ext>
            </a:extLst>
          </p:cNvPr>
          <p:cNvSpPr>
            <a:spLocks noGrp="1"/>
          </p:cNvSpPr>
          <p:nvPr>
            <p:ph type="ftr" sz="quarter" idx="28"/>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60742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8CE3CA0-F0EA-6747-898B-8A3A65AC1BD3}"/>
              </a:ext>
            </a:extLst>
          </p:cNvPr>
          <p:cNvSpPr>
            <a:spLocks noGrp="1"/>
          </p:cNvSpPr>
          <p:nvPr>
            <p:ph type="ftr" sz="quarter" idx="10"/>
          </p:nvPr>
        </p:nvSpPr>
        <p:spPr>
          <a:xfrm>
            <a:off x="838200" y="6381327"/>
            <a:ext cx="5257800" cy="293119"/>
          </a:xfrm>
          <a:prstGeom prst="rect">
            <a:avLst/>
          </a:prstGeom>
        </p:spPr>
        <p:txBody>
          <a:bodyPr/>
          <a:lstStyle/>
          <a:p>
            <a:endParaRPr lang="en-GB"/>
          </a:p>
        </p:txBody>
      </p:sp>
    </p:spTree>
    <p:extLst>
      <p:ext uri="{BB962C8B-B14F-4D97-AF65-F5344CB8AC3E}">
        <p14:creationId xmlns:p14="http://schemas.microsoft.com/office/powerpoint/2010/main" val="22316376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ext and image on the right">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DD48D48A-6A5E-1641-B321-0C5DA93B51AF}"/>
              </a:ext>
            </a:extLst>
          </p:cNvPr>
          <p:cNvSpPr>
            <a:spLocks noGrp="1"/>
          </p:cNvSpPr>
          <p:nvPr>
            <p:ph type="pic" sz="quarter" idx="15" hasCustomPrompt="1"/>
          </p:nvPr>
        </p:nvSpPr>
        <p:spPr>
          <a:xfrm>
            <a:off x="6096000" y="0"/>
            <a:ext cx="6096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Drag and drop or click the icon to add a picture</a:t>
            </a:r>
          </a:p>
        </p:txBody>
      </p:sp>
      <p:sp>
        <p:nvSpPr>
          <p:cNvPr id="9" name="TextBox 8">
            <a:extLst>
              <a:ext uri="{FF2B5EF4-FFF2-40B4-BE49-F238E27FC236}">
                <a16:creationId xmlns:a16="http://schemas.microsoft.com/office/drawing/2014/main" id="{A4A5B6B5-68D0-A54D-A622-9737BD245297}"/>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1" name="Title 1">
            <a:extLst>
              <a:ext uri="{FF2B5EF4-FFF2-40B4-BE49-F238E27FC236}">
                <a16:creationId xmlns:a16="http://schemas.microsoft.com/office/drawing/2014/main" id="{28621A64-7B8E-B242-859E-D8C6D673E4E6}"/>
              </a:ext>
            </a:extLst>
          </p:cNvPr>
          <p:cNvSpPr>
            <a:spLocks noGrp="1"/>
          </p:cNvSpPr>
          <p:nvPr>
            <p:ph type="title" hasCustomPrompt="1"/>
          </p:nvPr>
        </p:nvSpPr>
        <p:spPr>
          <a:xfrm>
            <a:off x="837218" y="838800"/>
            <a:ext cx="4825753" cy="1728787"/>
          </a:xfrm>
          <a:prstGeom prst="rect">
            <a:avLst/>
          </a:prstGeom>
        </p:spPr>
        <p:txBody>
          <a:bodyPr/>
          <a:lstStyle>
            <a:lvl1pPr>
              <a:lnSpc>
                <a:spcPct val="100000"/>
              </a:lnSpc>
              <a:defRPr sz="3600" baseline="0"/>
            </a:lvl1pPr>
          </a:lstStyle>
          <a:p>
            <a:r>
              <a:rPr lang="en-GB" noProof="0"/>
              <a:t>Put the slide headline here, </a:t>
            </a:r>
            <a:br>
              <a:rPr lang="en-GB" noProof="0"/>
            </a:br>
            <a:r>
              <a:rPr lang="en-GB" noProof="0"/>
              <a:t>keep it bold 36 pt</a:t>
            </a:r>
          </a:p>
        </p:txBody>
      </p:sp>
      <p:sp>
        <p:nvSpPr>
          <p:cNvPr id="14" name="Picture Placeholder 23">
            <a:extLst>
              <a:ext uri="{FF2B5EF4-FFF2-40B4-BE49-F238E27FC236}">
                <a16:creationId xmlns:a16="http://schemas.microsoft.com/office/drawing/2014/main" id="{DFAC9A31-E03E-6545-8C95-D17DF53B0168}"/>
              </a:ext>
            </a:extLst>
          </p:cNvPr>
          <p:cNvSpPr>
            <a:spLocks noGrp="1"/>
          </p:cNvSpPr>
          <p:nvPr>
            <p:ph type="pic" sz="quarter" idx="17" hasCustomPrompt="1"/>
          </p:nvPr>
        </p:nvSpPr>
        <p:spPr>
          <a:xfrm>
            <a:off x="11712575" y="836952"/>
            <a:ext cx="360000" cy="2160000"/>
          </a:xfrm>
          <a:blipFill>
            <a:blip r:embed="rId2"/>
            <a:stretch>
              <a:fillRect/>
            </a:stretch>
          </a:blipFill>
        </p:spPr>
        <p:txBody>
          <a:bodyPr/>
          <a:lstStyle/>
          <a:p>
            <a:r>
              <a:rPr lang="en-GB" noProof="0"/>
              <a:t> </a:t>
            </a:r>
          </a:p>
        </p:txBody>
      </p:sp>
      <p:sp>
        <p:nvSpPr>
          <p:cNvPr id="4" name="Text Placeholder 3">
            <a:extLst>
              <a:ext uri="{FF2B5EF4-FFF2-40B4-BE49-F238E27FC236}">
                <a16:creationId xmlns:a16="http://schemas.microsoft.com/office/drawing/2014/main" id="{52E9B177-8DA0-0441-A221-80226E11295B}"/>
              </a:ext>
            </a:extLst>
          </p:cNvPr>
          <p:cNvSpPr>
            <a:spLocks noGrp="1"/>
          </p:cNvSpPr>
          <p:nvPr>
            <p:ph type="body" sz="quarter" idx="18" hasCustomPrompt="1"/>
          </p:nvPr>
        </p:nvSpPr>
        <p:spPr>
          <a:xfrm>
            <a:off x="837219" y="2848213"/>
            <a:ext cx="4825752" cy="3168649"/>
          </a:xfrm>
        </p:spPr>
        <p:txBody>
          <a:bodyPr>
            <a:noAutofit/>
          </a:bodyPr>
          <a:lstStyle>
            <a:lvl1pPr>
              <a:spcBef>
                <a:spcPts val="1000"/>
              </a:spcBef>
              <a:defRPr sz="1400"/>
            </a:lvl1pPr>
          </a:lstStyle>
          <a:p>
            <a:pPr lvl="0"/>
            <a:r>
              <a:rPr lang="en-GB" noProof="0"/>
              <a:t>Put the body text or caption here,</a:t>
            </a:r>
            <a:br>
              <a:rPr lang="en-GB" noProof="0"/>
            </a:br>
            <a:r>
              <a:rPr lang="en-GB" noProof="0"/>
              <a:t>keep it regular 14 pt</a:t>
            </a:r>
          </a:p>
        </p:txBody>
      </p:sp>
      <p:sp>
        <p:nvSpPr>
          <p:cNvPr id="18" name="Footer Placeholder 1">
            <a:extLst>
              <a:ext uri="{FF2B5EF4-FFF2-40B4-BE49-F238E27FC236}">
                <a16:creationId xmlns:a16="http://schemas.microsoft.com/office/drawing/2014/main" id="{9268F47C-6A1E-6446-9FB4-2D298F562747}"/>
              </a:ext>
            </a:extLst>
          </p:cNvPr>
          <p:cNvSpPr>
            <a:spLocks noGrp="1"/>
          </p:cNvSpPr>
          <p:nvPr>
            <p:ph type="ftr" sz="quarter" idx="19"/>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3110649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A1238-F9EC-4752-92C1-078A2008D76D}"/>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C60FB878-0099-47AA-83AC-D6084747F6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42F93806-C49D-4640-B390-0BA55DA8120F}"/>
              </a:ext>
            </a:extLst>
          </p:cNvPr>
          <p:cNvSpPr>
            <a:spLocks noGrp="1"/>
          </p:cNvSpPr>
          <p:nvPr>
            <p:ph type="dt" sz="half" idx="10"/>
          </p:nvPr>
        </p:nvSpPr>
        <p:spPr/>
        <p:txBody>
          <a:bodyPr/>
          <a:lstStyle/>
          <a:p>
            <a:fld id="{810EDDD3-C070-420B-AB34-1D8552274251}" type="datetimeFigureOut">
              <a:rPr lang="fi-FI" smtClean="0"/>
              <a:t>11.3.2022</a:t>
            </a:fld>
            <a:endParaRPr lang="fi-FI"/>
          </a:p>
        </p:txBody>
      </p:sp>
      <p:sp>
        <p:nvSpPr>
          <p:cNvPr id="5" name="Footer Placeholder 4">
            <a:extLst>
              <a:ext uri="{FF2B5EF4-FFF2-40B4-BE49-F238E27FC236}">
                <a16:creationId xmlns:a16="http://schemas.microsoft.com/office/drawing/2014/main" id="{CADD387D-9C51-490E-B1FE-1DDDF0F65A1E}"/>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767669EA-8206-494D-90C6-811B3B829069}"/>
              </a:ext>
            </a:extLst>
          </p:cNvPr>
          <p:cNvSpPr>
            <a:spLocks noGrp="1"/>
          </p:cNvSpPr>
          <p:nvPr>
            <p:ph type="sldNum" sz="quarter" idx="12"/>
          </p:nvPr>
        </p:nvSpPr>
        <p:spPr/>
        <p:txBody>
          <a:bodyPr/>
          <a:lstStyle/>
          <a:p>
            <a:fld id="{3D64A3F5-0D6A-4517-9535-3746F22F0D41}" type="slidenum">
              <a:rPr lang="fi-FI" smtClean="0"/>
              <a:t>‹#›</a:t>
            </a:fld>
            <a:endParaRPr lang="fi-FI"/>
          </a:p>
        </p:txBody>
      </p:sp>
    </p:spTree>
    <p:extLst>
      <p:ext uri="{BB962C8B-B14F-4D97-AF65-F5344CB8AC3E}">
        <p14:creationId xmlns:p14="http://schemas.microsoft.com/office/powerpoint/2010/main" val="1935487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conten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90F7D97-7943-F74E-8640-D30812E6AB99}"/>
              </a:ext>
            </a:extLst>
          </p:cNvPr>
          <p:cNvSpPr>
            <a:spLocks noGrp="1"/>
          </p:cNvSpPr>
          <p:nvPr>
            <p:ph type="title" hasCustomPrompt="1"/>
          </p:nvPr>
        </p:nvSpPr>
        <p:spPr>
          <a:xfrm>
            <a:off x="838200" y="838800"/>
            <a:ext cx="5257800" cy="1152227"/>
          </a:xfrm>
          <a:prstGeom prst="rect">
            <a:avLst/>
          </a:prstGeom>
        </p:spPr>
        <p:txBody>
          <a:bodyPr/>
          <a:lstStyle>
            <a:lvl1pPr>
              <a:lnSpc>
                <a:spcPct val="100000"/>
              </a:lnSpc>
              <a:defRPr sz="3600"/>
            </a:lvl1pPr>
          </a:lstStyle>
          <a:p>
            <a:r>
              <a:rPr lang="en-GB" noProof="0"/>
              <a:t>Agenda or contents</a:t>
            </a:r>
          </a:p>
        </p:txBody>
      </p:sp>
      <p:sp>
        <p:nvSpPr>
          <p:cNvPr id="10" name="Text Placeholder 9">
            <a:extLst>
              <a:ext uri="{FF2B5EF4-FFF2-40B4-BE49-F238E27FC236}">
                <a16:creationId xmlns:a16="http://schemas.microsoft.com/office/drawing/2014/main" id="{E234D5AF-452C-2E41-B572-1BD2DC3468B0}"/>
              </a:ext>
            </a:extLst>
          </p:cNvPr>
          <p:cNvSpPr>
            <a:spLocks noGrp="1"/>
          </p:cNvSpPr>
          <p:nvPr>
            <p:ph type="body" sz="quarter" idx="11" hasCustomPrompt="1"/>
          </p:nvPr>
        </p:nvSpPr>
        <p:spPr>
          <a:xfrm>
            <a:off x="838200" y="2204865"/>
            <a:ext cx="5257800" cy="3816523"/>
          </a:xfrm>
        </p:spPr>
        <p:txBody>
          <a:bodyPr lIns="90000" rIns="90000">
            <a:no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2400"/>
            </a:lvl1pPr>
            <a:lvl2pPr marL="457189" marR="0" indent="0" algn="l" defTabSz="914377" rtl="0" eaLnBrk="1" fontAlgn="auto" latinLnBrk="0" hangingPunct="1">
              <a:lnSpc>
                <a:spcPct val="100000"/>
              </a:lnSpc>
              <a:spcBef>
                <a:spcPts val="500"/>
              </a:spcBef>
              <a:spcAft>
                <a:spcPts val="0"/>
              </a:spcAft>
              <a:buClrTx/>
              <a:buSzTx/>
              <a:buFont typeface="Arial" panose="020B0604020202020204" pitchFamily="34" charset="0"/>
              <a:buNone/>
              <a:tabLst/>
              <a:defRPr sz="1800"/>
            </a:lvl2pPr>
          </a:lstStyle>
          <a:p>
            <a:pPr lvl="0"/>
            <a:r>
              <a:rPr lang="en-GB" noProof="0"/>
              <a:t>Put the agenda topic here, </a:t>
            </a:r>
            <a:br>
              <a:rPr lang="en-GB" noProof="0"/>
            </a:br>
            <a:r>
              <a:rPr lang="en-GB" noProof="0"/>
              <a:t>keep it regular 24 pt</a:t>
            </a:r>
          </a:p>
        </p:txBody>
      </p:sp>
      <p:sp>
        <p:nvSpPr>
          <p:cNvPr id="11" name="TextBox 10">
            <a:extLst>
              <a:ext uri="{FF2B5EF4-FFF2-40B4-BE49-F238E27FC236}">
                <a16:creationId xmlns:a16="http://schemas.microsoft.com/office/drawing/2014/main" id="{97F7DB04-77BF-2E44-B6B3-908B7D2114B5}"/>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4" name="Footer Placeholder 3">
            <a:extLst>
              <a:ext uri="{FF2B5EF4-FFF2-40B4-BE49-F238E27FC236}">
                <a16:creationId xmlns:a16="http://schemas.microsoft.com/office/drawing/2014/main" id="{230E9C2F-08A9-3749-8604-85EB4B9FE365}"/>
              </a:ext>
            </a:extLst>
          </p:cNvPr>
          <p:cNvSpPr>
            <a:spLocks noGrp="1"/>
          </p:cNvSpPr>
          <p:nvPr>
            <p:ph type="ftr" sz="quarter" idx="12"/>
          </p:nvPr>
        </p:nvSpPr>
        <p:spPr>
          <a:xfrm>
            <a:off x="838200" y="6381328"/>
            <a:ext cx="5257800" cy="293118"/>
          </a:xfrm>
          <a:prstGeom prst="rect">
            <a:avLst/>
          </a:prstGeom>
        </p:spPr>
        <p:txBody>
          <a:bodyPr/>
          <a:lstStyle/>
          <a:p>
            <a:endParaRPr lang="en-GB" noProof="0"/>
          </a:p>
        </p:txBody>
      </p:sp>
    </p:spTree>
    <p:extLst>
      <p:ext uri="{BB962C8B-B14F-4D97-AF65-F5344CB8AC3E}">
        <p14:creationId xmlns:p14="http://schemas.microsoft.com/office/powerpoint/2010/main" val="2696448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and tex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115EB387-5C28-7B4F-A0C5-45C9CB988492}"/>
              </a:ext>
            </a:extLst>
          </p:cNvPr>
          <p:cNvSpPr>
            <a:spLocks noGrp="1"/>
          </p:cNvSpPr>
          <p:nvPr>
            <p:ph type="body" sz="half" idx="2" hasCustomPrompt="1"/>
          </p:nvPr>
        </p:nvSpPr>
        <p:spPr>
          <a:xfrm>
            <a:off x="6528049" y="980729"/>
            <a:ext cx="4464495" cy="5040660"/>
          </a:xfrm>
        </p:spPr>
        <p:txBody>
          <a:bodyPr>
            <a:noAutofit/>
          </a:bodyPr>
          <a:lstStyle>
            <a:lvl1pPr marL="0" marR="0" indent="0" algn="l" defTabSz="720000" rtl="0" eaLnBrk="1" fontAlgn="auto" latinLnBrk="0" hangingPunct="1">
              <a:lnSpc>
                <a:spcPct val="100000"/>
              </a:lnSpc>
              <a:spcBef>
                <a:spcPts val="1000"/>
              </a:spcBef>
              <a:spcAft>
                <a:spcPts val="0"/>
              </a:spcAft>
              <a:buClrTx/>
              <a:buSzTx/>
              <a:buFont typeface="Arial" panose="020B0604020202020204" pitchFamily="34" charset="0"/>
              <a:buNone/>
              <a:tabLst/>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noProof="0"/>
              <a:t>Put the body text here, keep it regular 14 pt. Put the body text here, keep it regular 14 pt. Put the body text here, keep it regular 14 pt. Put the body text here, keep it regular 14 pt.</a:t>
            </a:r>
          </a:p>
        </p:txBody>
      </p:sp>
      <p:sp>
        <p:nvSpPr>
          <p:cNvPr id="5" name="TextBox 4">
            <a:extLst>
              <a:ext uri="{FF2B5EF4-FFF2-40B4-BE49-F238E27FC236}">
                <a16:creationId xmlns:a16="http://schemas.microsoft.com/office/drawing/2014/main" id="{C43799C1-AC21-E543-BEA9-3917801594CD}"/>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8" name="Title 1">
            <a:extLst>
              <a:ext uri="{FF2B5EF4-FFF2-40B4-BE49-F238E27FC236}">
                <a16:creationId xmlns:a16="http://schemas.microsoft.com/office/drawing/2014/main" id="{E292D429-7910-E04B-A9EA-23F0ADA2C261}"/>
              </a:ext>
            </a:extLst>
          </p:cNvPr>
          <p:cNvSpPr>
            <a:spLocks noGrp="1"/>
          </p:cNvSpPr>
          <p:nvPr>
            <p:ph type="title" hasCustomPrompt="1"/>
          </p:nvPr>
        </p:nvSpPr>
        <p:spPr>
          <a:xfrm>
            <a:off x="838200" y="836614"/>
            <a:ext cx="5257800" cy="5184775"/>
          </a:xfrm>
          <a:prstGeom prst="rect">
            <a:avLst/>
          </a:prstGeom>
        </p:spPr>
        <p:txBody>
          <a:bodyPr/>
          <a:lstStyle>
            <a:lvl1pPr>
              <a:lnSpc>
                <a:spcPct val="100000"/>
              </a:lnSpc>
              <a:defRPr sz="3600"/>
            </a:lvl1pPr>
          </a:lstStyle>
          <a:p>
            <a:r>
              <a:rPr lang="en-GB" noProof="0"/>
              <a:t>Put the headline here, keep it bold 36 pt</a:t>
            </a:r>
          </a:p>
        </p:txBody>
      </p:sp>
      <p:sp>
        <p:nvSpPr>
          <p:cNvPr id="2" name="Footer Placeholder 1">
            <a:extLst>
              <a:ext uri="{FF2B5EF4-FFF2-40B4-BE49-F238E27FC236}">
                <a16:creationId xmlns:a16="http://schemas.microsoft.com/office/drawing/2014/main" id="{0D93D0BC-99E9-0945-A937-4D324F73864A}"/>
              </a:ext>
            </a:extLst>
          </p:cNvPr>
          <p:cNvSpPr>
            <a:spLocks noGrp="1"/>
          </p:cNvSpPr>
          <p:nvPr>
            <p:ph type="ftr" sz="quarter" idx="10"/>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3333799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name on colour background or image">
    <p:bg>
      <p:bgPr>
        <a:solidFill>
          <a:schemeClr val="bg1"/>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CEB23BBA-345D-F745-B284-713BE897A027}"/>
              </a:ext>
            </a:extLst>
          </p:cNvPr>
          <p:cNvSpPr>
            <a:spLocks noGrp="1"/>
          </p:cNvSpPr>
          <p:nvPr>
            <p:ph type="pic" sz="quarter" idx="14" hasCustomPrompt="1"/>
          </p:nvPr>
        </p:nvSpPr>
        <p:spPr>
          <a:xfrm>
            <a:off x="0" y="-27384"/>
            <a:ext cx="12192000" cy="6885384"/>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Select a colour for background. Or drag and drop to add a picture</a:t>
            </a:r>
          </a:p>
        </p:txBody>
      </p:sp>
      <p:sp>
        <p:nvSpPr>
          <p:cNvPr id="10" name="TextBox 9">
            <a:extLst>
              <a:ext uri="{FF2B5EF4-FFF2-40B4-BE49-F238E27FC236}">
                <a16:creationId xmlns:a16="http://schemas.microsoft.com/office/drawing/2014/main" id="{7FB25574-EA1E-8647-9572-8972274746BB}"/>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1" name="Subtitle 2">
            <a:extLst>
              <a:ext uri="{FF2B5EF4-FFF2-40B4-BE49-F238E27FC236}">
                <a16:creationId xmlns:a16="http://schemas.microsoft.com/office/drawing/2014/main" id="{9F99187E-75C3-704C-B702-5FF1467E154C}"/>
              </a:ext>
            </a:extLst>
          </p:cNvPr>
          <p:cNvSpPr>
            <a:spLocks noGrp="1"/>
          </p:cNvSpPr>
          <p:nvPr>
            <p:ph type="subTitle" idx="1" hasCustomPrompt="1"/>
          </p:nvPr>
        </p:nvSpPr>
        <p:spPr>
          <a:xfrm>
            <a:off x="850138" y="1952836"/>
            <a:ext cx="7766143" cy="2952328"/>
          </a:xfrm>
        </p:spPr>
        <p:txBody>
          <a:bodyPr anchor="ctr" anchorCtr="0">
            <a:noAutofit/>
          </a:bodyPr>
          <a:lstStyle>
            <a:lvl1pPr marL="0" indent="0" algn="l">
              <a:lnSpc>
                <a:spcPct val="100000"/>
              </a:lnSpc>
              <a:buNone/>
              <a:defRPr sz="6000" b="1" spc="-100" baseline="0">
                <a:latin typeface="Noto IKEA Latin"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Put the chapter headline here, </a:t>
            </a:r>
            <a:br>
              <a:rPr lang="en-GB" noProof="0"/>
            </a:br>
            <a:r>
              <a:rPr lang="en-GB" noProof="0"/>
              <a:t>keep it bold 60 </a:t>
            </a:r>
            <a:r>
              <a:rPr lang="en-GB" noProof="0" err="1"/>
              <a:t>pt</a:t>
            </a:r>
            <a:endParaRPr lang="en-GB" noProof="0"/>
          </a:p>
        </p:txBody>
      </p:sp>
      <p:sp>
        <p:nvSpPr>
          <p:cNvPr id="3" name="Footer Placeholder 2">
            <a:extLst>
              <a:ext uri="{FF2B5EF4-FFF2-40B4-BE49-F238E27FC236}">
                <a16:creationId xmlns:a16="http://schemas.microsoft.com/office/drawing/2014/main" id="{27FAFF6B-078B-C64F-9CD3-498DC3DC93C6}"/>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7" name="Text Placeholder 3">
            <a:extLst>
              <a:ext uri="{FF2B5EF4-FFF2-40B4-BE49-F238E27FC236}">
                <a16:creationId xmlns:a16="http://schemas.microsoft.com/office/drawing/2014/main" id="{6197EBF1-7F60-D44A-93CB-4809CDC33B1D}"/>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Inter IKEA Systems B.V. 2019</a:t>
            </a:r>
            <a:endParaRPr lang="en-GB"/>
          </a:p>
        </p:txBody>
      </p:sp>
    </p:spTree>
    <p:extLst>
      <p:ext uri="{BB962C8B-B14F-4D97-AF65-F5344CB8AC3E}">
        <p14:creationId xmlns:p14="http://schemas.microsoft.com/office/powerpoint/2010/main" val="249758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name with number on colour background or image">
    <p:bg>
      <p:bgPr>
        <a:solidFill>
          <a:schemeClr val="bg1"/>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85D87CF5-198A-D24A-8C46-75F45766C3CF}"/>
              </a:ext>
            </a:extLst>
          </p:cNvPr>
          <p:cNvSpPr>
            <a:spLocks noGrp="1"/>
          </p:cNvSpPr>
          <p:nvPr>
            <p:ph type="pic" sz="quarter" idx="14" hasCustomPrompt="1"/>
          </p:nvPr>
        </p:nvSpPr>
        <p:spPr>
          <a:xfrm>
            <a:off x="0" y="0"/>
            <a:ext cx="12192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Select a colour for background. Or drag and drop to add a picture</a:t>
            </a:r>
          </a:p>
        </p:txBody>
      </p:sp>
      <p:sp>
        <p:nvSpPr>
          <p:cNvPr id="15" name="Text Placeholder 4">
            <a:extLst>
              <a:ext uri="{FF2B5EF4-FFF2-40B4-BE49-F238E27FC236}">
                <a16:creationId xmlns:a16="http://schemas.microsoft.com/office/drawing/2014/main" id="{D692063E-373D-9A4C-B3F2-4CED294F18A0}"/>
              </a:ext>
            </a:extLst>
          </p:cNvPr>
          <p:cNvSpPr>
            <a:spLocks noGrp="1"/>
          </p:cNvSpPr>
          <p:nvPr>
            <p:ph type="body" sz="quarter" idx="11" hasCustomPrompt="1"/>
          </p:nvPr>
        </p:nvSpPr>
        <p:spPr>
          <a:xfrm>
            <a:off x="240566" y="1952836"/>
            <a:ext cx="4038600" cy="2952328"/>
          </a:xfrm>
        </p:spPr>
        <p:txBody>
          <a:bodyPr anchor="ctr" anchorCtr="0">
            <a:noAutofit/>
          </a:bodyPr>
          <a:lstStyle>
            <a:lvl1pPr marL="0" indent="0" algn="ctr">
              <a:buNone/>
              <a:defRPr sz="24999" b="1" spc="-300" baseline="0">
                <a:ln>
                  <a:noFill/>
                </a:ln>
                <a:solidFill>
                  <a:schemeClr val="tx1"/>
                </a:solidFill>
              </a:defRPr>
            </a:lvl1pPr>
          </a:lstStyle>
          <a:p>
            <a:pPr lvl="0"/>
            <a:r>
              <a:rPr lang="en-GB" noProof="0"/>
              <a:t>#</a:t>
            </a:r>
          </a:p>
        </p:txBody>
      </p:sp>
      <p:sp>
        <p:nvSpPr>
          <p:cNvPr id="8" name="Subtitle 2">
            <a:extLst>
              <a:ext uri="{FF2B5EF4-FFF2-40B4-BE49-F238E27FC236}">
                <a16:creationId xmlns:a16="http://schemas.microsoft.com/office/drawing/2014/main" id="{03179F04-E3DD-714F-9E83-2F320F41AF4B}"/>
              </a:ext>
            </a:extLst>
          </p:cNvPr>
          <p:cNvSpPr>
            <a:spLocks noGrp="1"/>
          </p:cNvSpPr>
          <p:nvPr>
            <p:ph type="subTitle" idx="1" hasCustomPrompt="1"/>
          </p:nvPr>
        </p:nvSpPr>
        <p:spPr>
          <a:xfrm>
            <a:off x="4392350" y="1952836"/>
            <a:ext cx="7200800" cy="2952328"/>
          </a:xfrm>
        </p:spPr>
        <p:txBody>
          <a:bodyPr anchor="ctr" anchorCtr="0">
            <a:noAutofit/>
          </a:bodyPr>
          <a:lstStyle>
            <a:lvl1pPr marL="0" indent="0" algn="l">
              <a:lnSpc>
                <a:spcPct val="100000"/>
              </a:lnSpc>
              <a:buNone/>
              <a:defRPr sz="6000" b="1" spc="-100" baseline="0">
                <a:latin typeface="Noto IKEA Latin"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Put the chapter headline here, </a:t>
            </a:r>
            <a:br>
              <a:rPr lang="en-GB" noProof="0"/>
            </a:br>
            <a:r>
              <a:rPr lang="en-GB" noProof="0"/>
              <a:t>keep it bold 60 pt</a:t>
            </a:r>
          </a:p>
        </p:txBody>
      </p:sp>
      <p:sp>
        <p:nvSpPr>
          <p:cNvPr id="10" name="TextBox 9">
            <a:extLst>
              <a:ext uri="{FF2B5EF4-FFF2-40B4-BE49-F238E27FC236}">
                <a16:creationId xmlns:a16="http://schemas.microsoft.com/office/drawing/2014/main" id="{FE45F13E-6F8C-BD43-9317-B7D1E5155799}"/>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2" name="Footer Placeholder 1">
            <a:extLst>
              <a:ext uri="{FF2B5EF4-FFF2-40B4-BE49-F238E27FC236}">
                <a16:creationId xmlns:a16="http://schemas.microsoft.com/office/drawing/2014/main" id="{876CF0F0-F83A-094D-B7DE-7F6CCAEE674B}"/>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9" name="Text Placeholder 3">
            <a:extLst>
              <a:ext uri="{FF2B5EF4-FFF2-40B4-BE49-F238E27FC236}">
                <a16:creationId xmlns:a16="http://schemas.microsoft.com/office/drawing/2014/main" id="{F8BD17D0-4B46-D44C-A53F-CFC6399AEEEB}"/>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Inter IKEA Systems B.V. 2019</a:t>
            </a:r>
            <a:endParaRPr lang="en-GB"/>
          </a:p>
        </p:txBody>
      </p:sp>
    </p:spTree>
    <p:extLst>
      <p:ext uri="{BB962C8B-B14F-4D97-AF65-F5344CB8AC3E}">
        <p14:creationId xmlns:p14="http://schemas.microsoft.com/office/powerpoint/2010/main" val="1651634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name with number on texture or image">
    <p:bg>
      <p:bgPr>
        <a:solidFill>
          <a:schemeClr val="bg1"/>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C2E2C76C-B512-4744-83A7-60E61AA545D5}"/>
              </a:ext>
            </a:extLst>
          </p:cNvPr>
          <p:cNvSpPr>
            <a:spLocks noGrp="1"/>
          </p:cNvSpPr>
          <p:nvPr>
            <p:ph type="pic" sz="quarter" idx="14" hasCustomPrompt="1"/>
          </p:nvPr>
        </p:nvSpPr>
        <p:spPr>
          <a:xfrm>
            <a:off x="0" y="0"/>
            <a:ext cx="12192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Select a colour for background. Or drag and drop to add a picture</a:t>
            </a:r>
          </a:p>
        </p:txBody>
      </p:sp>
      <p:sp>
        <p:nvSpPr>
          <p:cNvPr id="5" name="Picture Placeholder 4">
            <a:extLst>
              <a:ext uri="{FF2B5EF4-FFF2-40B4-BE49-F238E27FC236}">
                <a16:creationId xmlns:a16="http://schemas.microsoft.com/office/drawing/2014/main" id="{FB1122C6-C8D2-B547-ADCC-E7F92107FD3B}"/>
              </a:ext>
            </a:extLst>
          </p:cNvPr>
          <p:cNvSpPr>
            <a:spLocks noGrp="1"/>
          </p:cNvSpPr>
          <p:nvPr>
            <p:ph type="pic" sz="quarter" idx="18" hasCustomPrompt="1"/>
          </p:nvPr>
        </p:nvSpPr>
        <p:spPr>
          <a:xfrm>
            <a:off x="838994" y="1824831"/>
            <a:ext cx="10514013" cy="3208338"/>
          </a:xfrm>
          <a:solidFill>
            <a:schemeClr val="bg1"/>
          </a:solidFill>
        </p:spPr>
        <p:txBody>
          <a:bodyPr/>
          <a:lstStyle/>
          <a:p>
            <a:r>
              <a:rPr lang="en-GB" noProof="0"/>
              <a:t> </a:t>
            </a:r>
          </a:p>
        </p:txBody>
      </p:sp>
      <p:sp>
        <p:nvSpPr>
          <p:cNvPr id="8" name="Subtitle 2">
            <a:extLst>
              <a:ext uri="{FF2B5EF4-FFF2-40B4-BE49-F238E27FC236}">
                <a16:creationId xmlns:a16="http://schemas.microsoft.com/office/drawing/2014/main" id="{03179F04-E3DD-714F-9E83-2F320F41AF4B}"/>
              </a:ext>
            </a:extLst>
          </p:cNvPr>
          <p:cNvSpPr>
            <a:spLocks noGrp="1"/>
          </p:cNvSpPr>
          <p:nvPr>
            <p:ph type="subTitle" idx="1" hasCustomPrompt="1"/>
          </p:nvPr>
        </p:nvSpPr>
        <p:spPr>
          <a:xfrm>
            <a:off x="3359696" y="2534917"/>
            <a:ext cx="7704856" cy="1802259"/>
          </a:xfrm>
        </p:spPr>
        <p:txBody>
          <a:bodyPr anchor="ctr">
            <a:noAutofit/>
          </a:bodyPr>
          <a:lstStyle>
            <a:lvl1pPr marL="0" indent="0" algn="l">
              <a:lnSpc>
                <a:spcPct val="100000"/>
              </a:lnSpc>
              <a:buNone/>
              <a:defRPr sz="6000" b="1" spc="-100" baseline="0">
                <a:latin typeface="Noto IKEA Latin" panose="020B050204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noProof="0"/>
              <a:t>Put the chapter headline here</a:t>
            </a:r>
          </a:p>
        </p:txBody>
      </p:sp>
      <p:sp>
        <p:nvSpPr>
          <p:cNvPr id="11" name="Text Placeholder 4">
            <a:extLst>
              <a:ext uri="{FF2B5EF4-FFF2-40B4-BE49-F238E27FC236}">
                <a16:creationId xmlns:a16="http://schemas.microsoft.com/office/drawing/2014/main" id="{E6CA9D82-2C12-3A47-9717-927FD5070851}"/>
              </a:ext>
            </a:extLst>
          </p:cNvPr>
          <p:cNvSpPr>
            <a:spLocks noGrp="1"/>
          </p:cNvSpPr>
          <p:nvPr>
            <p:ph type="body" sz="quarter" idx="11" hasCustomPrompt="1"/>
          </p:nvPr>
        </p:nvSpPr>
        <p:spPr>
          <a:xfrm>
            <a:off x="850138" y="2534917"/>
            <a:ext cx="2437550" cy="1802259"/>
          </a:xfrm>
        </p:spPr>
        <p:txBody>
          <a:bodyPr anchor="ctr">
            <a:noAutofit/>
          </a:bodyPr>
          <a:lstStyle>
            <a:lvl1pPr marL="0" indent="0" algn="ctr">
              <a:lnSpc>
                <a:spcPct val="100000"/>
              </a:lnSpc>
              <a:buNone/>
              <a:defRPr sz="15000" b="1" spc="-300" baseline="0">
                <a:ln>
                  <a:noFill/>
                </a:ln>
                <a:solidFill>
                  <a:schemeClr val="tx1"/>
                </a:solidFill>
              </a:defRPr>
            </a:lvl1pPr>
          </a:lstStyle>
          <a:p>
            <a:pPr lvl="0"/>
            <a:r>
              <a:rPr lang="en-GB" noProof="0"/>
              <a:t>#</a:t>
            </a:r>
          </a:p>
        </p:txBody>
      </p:sp>
      <p:sp>
        <p:nvSpPr>
          <p:cNvPr id="12" name="TextBox 11">
            <a:extLst>
              <a:ext uri="{FF2B5EF4-FFF2-40B4-BE49-F238E27FC236}">
                <a16:creationId xmlns:a16="http://schemas.microsoft.com/office/drawing/2014/main" id="{4AB5007E-0939-D74C-BD84-68B93EE6A68F}"/>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3" name="Footer Placeholder 2">
            <a:extLst>
              <a:ext uri="{FF2B5EF4-FFF2-40B4-BE49-F238E27FC236}">
                <a16:creationId xmlns:a16="http://schemas.microsoft.com/office/drawing/2014/main" id="{54B6BFA2-123E-BC45-8C9A-C7B68BAB5E7A}"/>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9" name="Text Placeholder 3">
            <a:extLst>
              <a:ext uri="{FF2B5EF4-FFF2-40B4-BE49-F238E27FC236}">
                <a16:creationId xmlns:a16="http://schemas.microsoft.com/office/drawing/2014/main" id="{CDB35E14-306E-CC47-BA9B-1EED6583B986}"/>
              </a:ext>
            </a:extLst>
          </p:cNvPr>
          <p:cNvSpPr>
            <a:spLocks noGrp="1"/>
          </p:cNvSpPr>
          <p:nvPr>
            <p:ph type="body" sz="quarter" idx="19"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Inter IKEA Systems B.V. 2019</a:t>
            </a:r>
            <a:endParaRPr lang="en-GB"/>
          </a:p>
        </p:txBody>
      </p:sp>
    </p:spTree>
    <p:extLst>
      <p:ext uri="{BB962C8B-B14F-4D97-AF65-F5344CB8AC3E}">
        <p14:creationId xmlns:p14="http://schemas.microsoft.com/office/powerpoint/2010/main" val="2772884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statement on white backgroun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D74D22-9607-E84A-BE07-52C600664BE8}"/>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6" name="Title Placeholder 6">
            <a:extLst>
              <a:ext uri="{FF2B5EF4-FFF2-40B4-BE49-F238E27FC236}">
                <a16:creationId xmlns:a16="http://schemas.microsoft.com/office/drawing/2014/main" id="{42635088-B65D-C841-9E13-05D7E3443BD4}"/>
              </a:ext>
            </a:extLst>
          </p:cNvPr>
          <p:cNvSpPr>
            <a:spLocks noGrp="1"/>
          </p:cNvSpPr>
          <p:nvPr>
            <p:ph type="title" hasCustomPrompt="1"/>
          </p:nvPr>
        </p:nvSpPr>
        <p:spPr>
          <a:xfrm>
            <a:off x="838800" y="846000"/>
            <a:ext cx="10515600" cy="5165499"/>
          </a:xfrm>
          <a:prstGeom prst="rect">
            <a:avLst/>
          </a:prstGeom>
        </p:spPr>
        <p:txBody>
          <a:bodyPr vert="horz" lIns="91440" tIns="45720" rIns="91440" bIns="45720" rtlCol="0" anchor="ctr">
            <a:noAutofit/>
          </a:bodyPr>
          <a:lstStyle>
            <a:lvl1pPr>
              <a:defRPr baseline="0"/>
            </a:lvl1pPr>
          </a:lstStyle>
          <a:p>
            <a:r>
              <a:rPr lang="en-GB" noProof="0"/>
              <a:t>Put a statement here,</a:t>
            </a:r>
            <a:br>
              <a:rPr lang="en-GB" noProof="0"/>
            </a:br>
            <a:r>
              <a:rPr lang="en-GB" noProof="0"/>
              <a:t>keep it bold 60 </a:t>
            </a:r>
            <a:r>
              <a:rPr lang="en-GB" noProof="0" err="1"/>
              <a:t>pt</a:t>
            </a:r>
            <a:endParaRPr lang="en-GB" noProof="0"/>
          </a:p>
        </p:txBody>
      </p:sp>
      <p:sp>
        <p:nvSpPr>
          <p:cNvPr id="2" name="Footer Placeholder 1">
            <a:extLst>
              <a:ext uri="{FF2B5EF4-FFF2-40B4-BE49-F238E27FC236}">
                <a16:creationId xmlns:a16="http://schemas.microsoft.com/office/drawing/2014/main" id="{23EA3E62-0BBF-0B4D-99F6-A5BBE9391CD1}"/>
              </a:ext>
            </a:extLst>
          </p:cNvPr>
          <p:cNvSpPr>
            <a:spLocks noGrp="1"/>
          </p:cNvSpPr>
          <p:nvPr>
            <p:ph type="ftr" sz="quarter" idx="10"/>
          </p:nvPr>
        </p:nvSpPr>
        <p:spPr>
          <a:xfrm>
            <a:off x="838200" y="6381327"/>
            <a:ext cx="5257800" cy="293119"/>
          </a:xfrm>
          <a:prstGeom prst="rect">
            <a:avLst/>
          </a:prstGeom>
        </p:spPr>
        <p:txBody>
          <a:bodyPr/>
          <a:lstStyle/>
          <a:p>
            <a:endParaRPr lang="en-GB" noProof="0"/>
          </a:p>
        </p:txBody>
      </p:sp>
    </p:spTree>
    <p:extLst>
      <p:ext uri="{BB962C8B-B14F-4D97-AF65-F5344CB8AC3E}">
        <p14:creationId xmlns:p14="http://schemas.microsoft.com/office/powerpoint/2010/main" val="3195086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statement on colour background, texture or image">
    <p:bg>
      <p:bgPr>
        <a:solidFill>
          <a:schemeClr val="bg1"/>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5B5B688F-CD11-F649-AE9F-1EA4B9BFBD36}"/>
              </a:ext>
            </a:extLst>
          </p:cNvPr>
          <p:cNvSpPr>
            <a:spLocks noGrp="1"/>
          </p:cNvSpPr>
          <p:nvPr>
            <p:ph type="pic" sz="quarter" idx="14" hasCustomPrompt="1"/>
          </p:nvPr>
        </p:nvSpPr>
        <p:spPr>
          <a:xfrm>
            <a:off x="0" y="0"/>
            <a:ext cx="12192000" cy="6858000"/>
          </a:xfrm>
          <a:solidFill>
            <a:srgbClr val="E4E5E3"/>
          </a:solidFill>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r>
              <a:rPr lang="en-GB" noProof="0"/>
              <a:t>Select a colour for background. Or drag and drop to add a picture</a:t>
            </a:r>
          </a:p>
        </p:txBody>
      </p:sp>
      <p:sp>
        <p:nvSpPr>
          <p:cNvPr id="9" name="TextBox 8">
            <a:extLst>
              <a:ext uri="{FF2B5EF4-FFF2-40B4-BE49-F238E27FC236}">
                <a16:creationId xmlns:a16="http://schemas.microsoft.com/office/drawing/2014/main" id="{CF92C3D1-FF42-1F4E-A8CA-01156BB3B407}"/>
              </a:ext>
            </a:extLst>
          </p:cNvPr>
          <p:cNvSpPr txBox="1"/>
          <p:nvPr userDrawn="1"/>
        </p:nvSpPr>
        <p:spPr>
          <a:xfrm>
            <a:off x="11064552" y="6442521"/>
            <a:ext cx="936104" cy="246221"/>
          </a:xfrm>
          <a:prstGeom prst="rect">
            <a:avLst/>
          </a:prstGeom>
          <a:noFill/>
        </p:spPr>
        <p:txBody>
          <a:bodyPr wrap="square" rtlCol="0" anchor="b">
            <a:spAutoFit/>
          </a:bodyPr>
          <a:lstStyle/>
          <a:p>
            <a:pPr algn="r"/>
            <a:fld id="{6CE035FB-656D-BE4C-9C54-3AFE6E724348}" type="slidenum">
              <a:rPr lang="en-GB" sz="1000" noProof="0" smtClean="0">
                <a:latin typeface="Noto IKEA Latin" panose="020B0502040504020204" pitchFamily="34" charset="0"/>
              </a:rPr>
              <a:pPr algn="r"/>
              <a:t>‹#›</a:t>
            </a:fld>
            <a:endParaRPr lang="en-GB" sz="1000" noProof="0">
              <a:latin typeface="Noto IKEA Latin" panose="020B0502040504020204" pitchFamily="34" charset="0"/>
            </a:endParaRPr>
          </a:p>
        </p:txBody>
      </p:sp>
      <p:sp>
        <p:nvSpPr>
          <p:cNvPr id="10" name="Title Placeholder 6">
            <a:extLst>
              <a:ext uri="{FF2B5EF4-FFF2-40B4-BE49-F238E27FC236}">
                <a16:creationId xmlns:a16="http://schemas.microsoft.com/office/drawing/2014/main" id="{048B0FEC-E6E9-1B42-9F79-233E0858B4AD}"/>
              </a:ext>
            </a:extLst>
          </p:cNvPr>
          <p:cNvSpPr>
            <a:spLocks noGrp="1"/>
          </p:cNvSpPr>
          <p:nvPr>
            <p:ph type="title" hasCustomPrompt="1"/>
          </p:nvPr>
        </p:nvSpPr>
        <p:spPr>
          <a:xfrm>
            <a:off x="839788" y="846251"/>
            <a:ext cx="10515600" cy="5165499"/>
          </a:xfrm>
          <a:prstGeom prst="rect">
            <a:avLst/>
          </a:prstGeom>
        </p:spPr>
        <p:txBody>
          <a:bodyPr vert="horz" lIns="91440" tIns="45720" rIns="91440" bIns="45720" rtlCol="0" anchor="ctr">
            <a:noAutofit/>
          </a:bodyPr>
          <a:lstStyle>
            <a:lvl1pPr>
              <a:defRPr/>
            </a:lvl1pPr>
          </a:lstStyle>
          <a:p>
            <a:r>
              <a:rPr lang="en-GB" noProof="0"/>
              <a:t>Put a statement here,</a:t>
            </a:r>
            <a:br>
              <a:rPr lang="en-GB" noProof="0"/>
            </a:br>
            <a:r>
              <a:rPr lang="en-GB" noProof="0"/>
              <a:t>keep it bold 60 </a:t>
            </a:r>
            <a:r>
              <a:rPr lang="en-GB" noProof="0" err="1"/>
              <a:t>pt</a:t>
            </a:r>
            <a:endParaRPr lang="en-GB" noProof="0"/>
          </a:p>
        </p:txBody>
      </p:sp>
      <p:sp>
        <p:nvSpPr>
          <p:cNvPr id="2" name="Footer Placeholder 1">
            <a:extLst>
              <a:ext uri="{FF2B5EF4-FFF2-40B4-BE49-F238E27FC236}">
                <a16:creationId xmlns:a16="http://schemas.microsoft.com/office/drawing/2014/main" id="{CF4CDDA2-0DB6-EC42-BC2B-9EC70BD2CC1F}"/>
              </a:ext>
            </a:extLst>
          </p:cNvPr>
          <p:cNvSpPr>
            <a:spLocks noGrp="1"/>
          </p:cNvSpPr>
          <p:nvPr>
            <p:ph type="ftr" sz="quarter" idx="15"/>
          </p:nvPr>
        </p:nvSpPr>
        <p:spPr>
          <a:xfrm>
            <a:off x="838200" y="6381327"/>
            <a:ext cx="5257800" cy="293119"/>
          </a:xfrm>
          <a:prstGeom prst="rect">
            <a:avLst/>
          </a:prstGeom>
        </p:spPr>
        <p:txBody>
          <a:bodyPr/>
          <a:lstStyle/>
          <a:p>
            <a:endParaRPr lang="en-GB" noProof="0"/>
          </a:p>
        </p:txBody>
      </p:sp>
      <p:sp>
        <p:nvSpPr>
          <p:cNvPr id="7" name="Text Placeholder 3">
            <a:extLst>
              <a:ext uri="{FF2B5EF4-FFF2-40B4-BE49-F238E27FC236}">
                <a16:creationId xmlns:a16="http://schemas.microsoft.com/office/drawing/2014/main" id="{E7B9ED26-2920-4043-83C2-B0926B2E20C6}"/>
              </a:ext>
            </a:extLst>
          </p:cNvPr>
          <p:cNvSpPr>
            <a:spLocks noGrp="1"/>
          </p:cNvSpPr>
          <p:nvPr>
            <p:ph type="body" sz="quarter" idx="18" hasCustomPrompt="1"/>
          </p:nvPr>
        </p:nvSpPr>
        <p:spPr>
          <a:xfrm rot="5400000">
            <a:off x="10452084" y="1449177"/>
            <a:ext cx="2879873" cy="359692"/>
          </a:xfrm>
        </p:spPr>
        <p:txBody>
          <a:bodyPr anchor="ctr"/>
          <a:lstStyle>
            <a:lvl1pPr>
              <a:defRPr sz="800">
                <a:solidFill>
                  <a:schemeClr val="tx1">
                    <a:lumMod val="50000"/>
                    <a:lumOff val="50000"/>
                  </a:schemeClr>
                </a:solidFill>
              </a:defRPr>
            </a:lvl1pPr>
          </a:lstStyle>
          <a:p>
            <a:pPr lvl="0"/>
            <a:r>
              <a:rPr lang="en-US"/>
              <a:t>© Inter IKEA Systems B.V. 2019</a:t>
            </a:r>
            <a:endParaRPr lang="en-GB"/>
          </a:p>
        </p:txBody>
      </p:sp>
    </p:spTree>
    <p:extLst>
      <p:ext uri="{BB962C8B-B14F-4D97-AF65-F5344CB8AC3E}">
        <p14:creationId xmlns:p14="http://schemas.microsoft.com/office/powerpoint/2010/main" val="594426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C5E5B2-D7B7-0743-B449-C3B8D5EF3BBC}"/>
              </a:ext>
            </a:extLst>
          </p:cNvPr>
          <p:cNvSpPr>
            <a:spLocks noGrp="1"/>
          </p:cNvSpPr>
          <p:nvPr>
            <p:ph type="body" idx="1"/>
          </p:nvPr>
        </p:nvSpPr>
        <p:spPr>
          <a:xfrm>
            <a:off x="838200" y="3068960"/>
            <a:ext cx="10515600" cy="2942789"/>
          </a:xfrm>
          <a:prstGeom prst="rect">
            <a:avLst/>
          </a:prstGeom>
        </p:spPr>
        <p:txBody>
          <a:bodyPr vert="horz" lIns="91440" tIns="45720" rIns="91440" bIns="45720" rtlCol="0" anchor="t">
            <a:noAutofit/>
          </a:bodyPr>
          <a:lstStyle/>
          <a:p>
            <a:pPr lvl="0"/>
            <a:r>
              <a:rPr lang="en-GB" noProof="0"/>
              <a:t>Put the body text here</a:t>
            </a:r>
          </a:p>
          <a:p>
            <a:pPr lvl="1"/>
            <a:r>
              <a:rPr lang="en-GB" noProof="0"/>
              <a:t>Bullet list</a:t>
            </a:r>
          </a:p>
        </p:txBody>
      </p:sp>
      <p:sp>
        <p:nvSpPr>
          <p:cNvPr id="7" name="Title Placeholder 6">
            <a:extLst>
              <a:ext uri="{FF2B5EF4-FFF2-40B4-BE49-F238E27FC236}">
                <a16:creationId xmlns:a16="http://schemas.microsoft.com/office/drawing/2014/main" id="{98BFA95D-7754-EC48-8FDA-5BF403130B73}"/>
              </a:ext>
            </a:extLst>
          </p:cNvPr>
          <p:cNvSpPr>
            <a:spLocks noGrp="1"/>
          </p:cNvSpPr>
          <p:nvPr>
            <p:ph type="title"/>
          </p:nvPr>
        </p:nvSpPr>
        <p:spPr>
          <a:xfrm>
            <a:off x="838201" y="846252"/>
            <a:ext cx="10517188" cy="2006685"/>
          </a:xfrm>
          <a:prstGeom prst="rect">
            <a:avLst/>
          </a:prstGeom>
        </p:spPr>
        <p:txBody>
          <a:bodyPr vert="horz" lIns="91440" tIns="45720" rIns="91440" bIns="45720" rtlCol="0" anchor="t">
            <a:noAutofit/>
          </a:bodyPr>
          <a:lstStyle/>
          <a:p>
            <a:r>
              <a:rPr lang="en-GB" noProof="0"/>
              <a:t>Put the headline</a:t>
            </a:r>
            <a:br>
              <a:rPr lang="en-GB" noProof="0"/>
            </a:br>
            <a:r>
              <a:rPr lang="en-GB" noProof="0"/>
              <a:t>here</a:t>
            </a:r>
          </a:p>
        </p:txBody>
      </p:sp>
      <p:sp>
        <p:nvSpPr>
          <p:cNvPr id="4" name="Footer Placeholder 3">
            <a:extLst>
              <a:ext uri="{FF2B5EF4-FFF2-40B4-BE49-F238E27FC236}">
                <a16:creationId xmlns:a16="http://schemas.microsoft.com/office/drawing/2014/main" id="{D81F1B77-438A-7747-8BF3-5B7613BF29D4}"/>
              </a:ext>
            </a:extLst>
          </p:cNvPr>
          <p:cNvSpPr>
            <a:spLocks noGrp="1"/>
          </p:cNvSpPr>
          <p:nvPr>
            <p:ph type="ftr" sz="quarter" idx="3"/>
          </p:nvPr>
        </p:nvSpPr>
        <p:spPr>
          <a:xfrm>
            <a:off x="838200" y="6453336"/>
            <a:ext cx="4114800" cy="268140"/>
          </a:xfrm>
          <a:prstGeom prst="rect">
            <a:avLst/>
          </a:prstGeom>
        </p:spPr>
        <p:txBody>
          <a:bodyPr vert="horz" lIns="91440" tIns="45720" rIns="91440" bIns="45720" rtlCol="0" anchor="b" anchorCtr="0"/>
          <a:lstStyle>
            <a:lvl1pPr algn="l">
              <a:defRPr sz="1000">
                <a:solidFill>
                  <a:schemeClr val="tx1">
                    <a:tint val="75000"/>
                  </a:schemeClr>
                </a:solidFill>
              </a:defRPr>
            </a:lvl1pPr>
          </a:lstStyle>
          <a:p>
            <a:endParaRPr lang="en-GB" noProof="0"/>
          </a:p>
        </p:txBody>
      </p:sp>
      <p:sp>
        <p:nvSpPr>
          <p:cNvPr id="8" name="Text Placeholder 3">
            <a:extLst>
              <a:ext uri="{FF2B5EF4-FFF2-40B4-BE49-F238E27FC236}">
                <a16:creationId xmlns:a16="http://schemas.microsoft.com/office/drawing/2014/main" id="{1A4157D2-ADF3-D54C-A50B-CB0D5F86760F}"/>
              </a:ext>
            </a:extLst>
          </p:cNvPr>
          <p:cNvSpPr txBox="1">
            <a:spLocks/>
          </p:cNvSpPr>
          <p:nvPr userDrawn="1"/>
        </p:nvSpPr>
        <p:spPr>
          <a:xfrm rot="5400000">
            <a:off x="10452084" y="1449177"/>
            <a:ext cx="2879873" cy="359692"/>
          </a:xfrm>
          <a:prstGeom prst="rect">
            <a:avLst/>
          </a:prstGeom>
        </p:spPr>
        <p:txBody>
          <a:bodyPr anchor="ctr"/>
          <a:lstStyle>
            <a:lvl1pPr marL="0" indent="0" algn="l" defTabSz="914377" rtl="0" eaLnBrk="1" latinLnBrk="0" hangingPunct="1">
              <a:lnSpc>
                <a:spcPct val="100000"/>
              </a:lnSpc>
              <a:spcBef>
                <a:spcPts val="1000"/>
              </a:spcBef>
              <a:buFont typeface="Arial" panose="020B0604020202020204" pitchFamily="34" charset="0"/>
              <a:buNone/>
              <a:defRPr sz="1000" kern="1200">
                <a:solidFill>
                  <a:schemeClr val="tx1">
                    <a:lumMod val="50000"/>
                    <a:lumOff val="50000"/>
                  </a:schemeClr>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2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00"/>
              <a:t>© Inter IKEA Systems B.V. 2019</a:t>
            </a:r>
            <a:endParaRPr lang="en-GB" sz="800"/>
          </a:p>
        </p:txBody>
      </p:sp>
    </p:spTree>
    <p:extLst>
      <p:ext uri="{BB962C8B-B14F-4D97-AF65-F5344CB8AC3E}">
        <p14:creationId xmlns:p14="http://schemas.microsoft.com/office/powerpoint/2010/main" val="44521494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651" r:id="rId3"/>
    <p:sldLayoutId id="2147483663" r:id="rId4"/>
    <p:sldLayoutId id="2147483664" r:id="rId5"/>
    <p:sldLayoutId id="2147483667" r:id="rId6"/>
    <p:sldLayoutId id="2147483693" r:id="rId7"/>
    <p:sldLayoutId id="2147483652" r:id="rId8"/>
    <p:sldLayoutId id="2147483668" r:id="rId9"/>
    <p:sldLayoutId id="2147483653" r:id="rId10"/>
    <p:sldLayoutId id="2147483669" r:id="rId11"/>
    <p:sldLayoutId id="2147483654" r:id="rId12"/>
    <p:sldLayoutId id="2147483670" r:id="rId13"/>
    <p:sldLayoutId id="2147483671" r:id="rId14"/>
    <p:sldLayoutId id="2147483655" r:id="rId15"/>
    <p:sldLayoutId id="2147483656" r:id="rId16"/>
    <p:sldLayoutId id="2147483672" r:id="rId17"/>
    <p:sldLayoutId id="2147483694" r:id="rId18"/>
    <p:sldLayoutId id="2147483695" r:id="rId19"/>
    <p:sldLayoutId id="2147483684" r:id="rId20"/>
    <p:sldLayoutId id="2147483698" r:id="rId21"/>
    <p:sldLayoutId id="2147483678" r:id="rId22"/>
    <p:sldLayoutId id="2147483679" r:id="rId23"/>
    <p:sldLayoutId id="2147483697" r:id="rId24"/>
    <p:sldLayoutId id="2147483687" r:id="rId25"/>
    <p:sldLayoutId id="2147483699" r:id="rId26"/>
    <p:sldLayoutId id="2147483704" r:id="rId27"/>
    <p:sldLayoutId id="2147483705" r:id="rId28"/>
  </p:sldLayoutIdLst>
  <p:hf sldNum="0" hdr="0" dt="0"/>
  <p:txStyles>
    <p:titleStyle>
      <a:lvl1pPr algn="l" defTabSz="914377" rtl="0" eaLnBrk="1" latinLnBrk="0" hangingPunct="1">
        <a:lnSpc>
          <a:spcPct val="100000"/>
        </a:lnSpc>
        <a:spcBef>
          <a:spcPct val="0"/>
        </a:spcBef>
        <a:buNone/>
        <a:defRPr sz="6000" b="1" kern="1200" spc="-100" baseline="0">
          <a:solidFill>
            <a:schemeClr val="tx1"/>
          </a:solidFill>
          <a:latin typeface="Noto IKEA Latin" panose="020B0502040504020204" pitchFamily="34" charset="0"/>
          <a:ea typeface="+mj-ea"/>
          <a:cs typeface="+mj-cs"/>
        </a:defRPr>
      </a:lvl1pPr>
    </p:titleStyle>
    <p:bodyStyle>
      <a:lvl1pPr marL="0" indent="0" algn="l" defTabSz="914377" rtl="0" eaLnBrk="1" latinLnBrk="0" hangingPunct="1">
        <a:lnSpc>
          <a:spcPct val="100000"/>
        </a:lnSpc>
        <a:spcBef>
          <a:spcPts val="1000"/>
        </a:spcBef>
        <a:buFont typeface="Arial" panose="020B0604020202020204" pitchFamily="34" charset="0"/>
        <a:buNone/>
        <a:defRPr sz="1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1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527" userDrawn="1">
          <p15:clr>
            <a:srgbClr val="F26B43"/>
          </p15:clr>
        </p15:guide>
        <p15:guide id="4" pos="529" userDrawn="1">
          <p15:clr>
            <a:srgbClr val="F26B43"/>
          </p15:clr>
        </p15:guide>
        <p15:guide id="5" pos="7151" userDrawn="1">
          <p15:clr>
            <a:srgbClr val="F26B43"/>
          </p15:clr>
        </p15:guide>
        <p15:guide id="6" orient="horz" pos="3793" userDrawn="1">
          <p15:clr>
            <a:srgbClr val="F26B43"/>
          </p15:clr>
        </p15:guide>
        <p15:guide id="7" orient="horz" pos="1797" userDrawn="1">
          <p15:clr>
            <a:srgbClr val="F26B43"/>
          </p15:clr>
        </p15:guide>
        <p15:guide id="8" orient="horz" pos="161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emf"/><Relationship Id="rId7"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hyperlink" Target="https://toolbox.inter-ikea.com/sites/communicationhub/IKEA-message-hub/HealthSafety/SecureIt/Pages/SecureIt.aspx"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16.jpeg"/><Relationship Id="rId4" Type="http://schemas.openxmlformats.org/officeDocument/2006/relationships/hyperlink" Target="https://www.ikea.com/fi/fi/customer-service/kiinnita-kaluste-seinaan-secure-it-pubd2343325"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toolbox.inter-ikea.com/sites/communicationhub/IKEA-message-hub/HealthSafety/SecureIt/Pages/SecureIt.aspx"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6.jpeg"/><Relationship Id="rId4" Type="http://schemas.openxmlformats.org/officeDocument/2006/relationships/hyperlink" Target="https://www.ikea.com/fi/fi/customer-service/kiinnita-kaluste-seinaan-secure-it-pubd234332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8.jpeg"/><Relationship Id="rId4" Type="http://schemas.openxmlformats.org/officeDocument/2006/relationships/image" Target="cid:image015.jpg@01D6278C.CF42940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cid:image015.jpg@01D6278C.CF429400" TargetMode="Externa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toolbox.inter-ikea.com/sites/Productrange/SupportingRangeInformation/Candles_and_Candle_holders/Training_and_education/Pages/Learning_and_training.aspx?searchnavbar=yes" TargetMode="External"/><Relationship Id="rId7" Type="http://schemas.openxmlformats.org/officeDocument/2006/relationships/hyperlink" Target="../Ei%20avoin%20kaikille%20Display%20Safety%20working%20files/Furnishing%20for%20children%27s%20rooms%20or%20own%20spaces%20(inter-ikea.com)" TargetMode="External"/><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hyperlink" Target="https://toolbox.inter-ikea.com/sites/content/range-and-supply/hfb09-childrensikea/furnishing-for-childrens-rooms-or%20own-spaces/Pages/furnishing-for-childrens-rooms-or%20own-spaces.aspx" TargetMode="External"/><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hyperlink" Target="https://toolbox.inter-ikea.com/sites/Productrange/HFB09-Childrens-IKEA/Childrens-IKEA-knowledge-platform/Range-safety/Childrens-IKEA-range/Documents/Children%E2%80%99s%20IKEA%20handbook.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hyperlink" Target="https://toolbox.inter-ikea.com/sites/content/IKEAConcept/Documents/How_to_work_with_IKEA_retail_equipment_safety.pdf" TargetMode="External"/><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hyperlink" Target="https://iweof.sharepoint.com/teams/o365g_fistoreequipmentanddisplaysafety_retfiso/Shared%20Documents/Forms/AllItems.aspx?viewid=c3843394%2Dfa00%2D4f40%2Daf92%2D119a7e82f3e3&amp;id=%2Fteams%2Fo365g%5Ffistoreequipmentanddisplaysafety%5Fretfiso%2FShared%20Documents%2FDisplay%20safety%20presentation%20Finland" TargetMode="External"/><Relationship Id="rId1" Type="http://schemas.openxmlformats.org/officeDocument/2006/relationships/slideLayout" Target="../slideLayouts/slideLayout22.xml"/><Relationship Id="rId6" Type="http://schemas.openxmlformats.org/officeDocument/2006/relationships/hyperlink" Target="https://toolbox.inter-ikea.com/sites/content/range-and-supply/IKEA-for-Business/Pages/IKEA-for-Business.aspx" TargetMode="External"/><Relationship Id="rId5" Type="http://schemas.openxmlformats.org/officeDocument/2006/relationships/image" Target="../media/image27.png"/><Relationship Id="rId4" Type="http://schemas.openxmlformats.org/officeDocument/2006/relationships/hyperlink" Target="https://iweof.sharepoint.com/teams/o365g_fistoreequipmentanddisplaysafety_retfiso" TargetMode="External"/><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emf"/><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888404-60A9-3448-AF8A-063E30E00A57}"/>
              </a:ext>
            </a:extLst>
          </p:cNvPr>
          <p:cNvSpPr>
            <a:spLocks noGrp="1"/>
          </p:cNvSpPr>
          <p:nvPr>
            <p:ph type="title"/>
          </p:nvPr>
        </p:nvSpPr>
        <p:spPr>
          <a:xfrm>
            <a:off x="836613" y="1636610"/>
            <a:ext cx="10515600" cy="2252869"/>
          </a:xfrm>
        </p:spPr>
        <p:txBody>
          <a:bodyPr/>
          <a:lstStyle/>
          <a:p>
            <a:r>
              <a:rPr lang="en-GB" sz="4800">
                <a:latin typeface="Noto IKEA Latin"/>
              </a:rPr>
              <a:t>IKEA Finland Product Compliance &amp; Quality  guideline for external service  </a:t>
            </a:r>
            <a:r>
              <a:rPr lang="en-GB" sz="4800" err="1">
                <a:latin typeface="Noto IKEA Latin"/>
              </a:rPr>
              <a:t>providors</a:t>
            </a:r>
            <a:br>
              <a:rPr lang="en-GB" sz="4800"/>
            </a:br>
            <a:br>
              <a:rPr lang="en-GB"/>
            </a:br>
            <a:endParaRPr lang="en-GB" sz="3600"/>
          </a:p>
        </p:txBody>
      </p:sp>
      <p:sp>
        <p:nvSpPr>
          <p:cNvPr id="4" name="TextBox 3">
            <a:extLst>
              <a:ext uri="{FF2B5EF4-FFF2-40B4-BE49-F238E27FC236}">
                <a16:creationId xmlns:a16="http://schemas.microsoft.com/office/drawing/2014/main" id="{8CC0D25B-0851-4C8F-B4FB-A986B1597142}"/>
              </a:ext>
            </a:extLst>
          </p:cNvPr>
          <p:cNvSpPr txBox="1"/>
          <p:nvPr/>
        </p:nvSpPr>
        <p:spPr>
          <a:xfrm>
            <a:off x="839788" y="4575059"/>
            <a:ext cx="6097604" cy="646331"/>
          </a:xfrm>
          <a:prstGeom prst="rect">
            <a:avLst/>
          </a:prstGeom>
          <a:noFill/>
        </p:spPr>
        <p:txBody>
          <a:bodyPr wrap="square">
            <a:spAutoFit/>
          </a:bodyPr>
          <a:lstStyle/>
          <a:p>
            <a:r>
              <a:rPr kumimoji="0" lang="en-GB" sz="3600" b="1" i="0" u="none" strike="noStrike" kern="1200" cap="none" spc="-100" normalizeH="0" baseline="0" noProof="0">
                <a:ln>
                  <a:noFill/>
                </a:ln>
                <a:solidFill>
                  <a:srgbClr val="000000"/>
                </a:solidFill>
                <a:effectLst/>
                <a:uLnTx/>
                <a:uFillTx/>
                <a:latin typeface="Noto IKEA Latin" panose="020B0502040504020204" pitchFamily="34" charset="0"/>
                <a:ea typeface="+mj-ea"/>
                <a:cs typeface="+mj-cs"/>
              </a:rPr>
              <a:t>Service office 2022</a:t>
            </a:r>
            <a:endParaRPr lang="en-US"/>
          </a:p>
        </p:txBody>
      </p:sp>
    </p:spTree>
    <p:extLst>
      <p:ext uri="{BB962C8B-B14F-4D97-AF65-F5344CB8AC3E}">
        <p14:creationId xmlns:p14="http://schemas.microsoft.com/office/powerpoint/2010/main" val="474802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DD86984-9641-41A8-9D0B-BABD950874DB}"/>
              </a:ext>
            </a:extLst>
          </p:cNvPr>
          <p:cNvPicPr>
            <a:picLocks noGrp="1" noChangeAspect="1"/>
          </p:cNvPicPr>
          <p:nvPr>
            <p:ph type="pic" sz="quarter" idx="14"/>
          </p:nvPr>
        </p:nvPicPr>
        <p:blipFill rotWithShape="1">
          <a:blip r:embed="rId3"/>
          <a:srcRect t="4601" r="50000" b="4701"/>
          <a:stretch/>
        </p:blipFill>
        <p:spPr>
          <a:xfrm>
            <a:off x="23" y="-3759"/>
            <a:ext cx="6095977" cy="6858000"/>
          </a:xfrm>
          <a:noFill/>
        </p:spPr>
      </p:pic>
      <p:sp>
        <p:nvSpPr>
          <p:cNvPr id="5" name="Text Placeholder 4">
            <a:extLst>
              <a:ext uri="{FF2B5EF4-FFF2-40B4-BE49-F238E27FC236}">
                <a16:creationId xmlns:a16="http://schemas.microsoft.com/office/drawing/2014/main" id="{9C59C081-F8B0-41C8-93B0-E7C5355D3EB1}"/>
              </a:ext>
            </a:extLst>
          </p:cNvPr>
          <p:cNvSpPr>
            <a:spLocks noGrp="1"/>
          </p:cNvSpPr>
          <p:nvPr>
            <p:ph type="body" sz="half" idx="2"/>
          </p:nvPr>
        </p:nvSpPr>
        <p:spPr>
          <a:xfrm>
            <a:off x="6145937" y="1535263"/>
            <a:ext cx="5257800" cy="3468779"/>
          </a:xfrm>
        </p:spPr>
        <p:txBody>
          <a:bodyPr anchor="ctr">
            <a:normAutofit/>
          </a:bodyPr>
          <a:lstStyle/>
          <a:p>
            <a:pPr marL="342900" indent="-342900">
              <a:spcAft>
                <a:spcPts val="600"/>
              </a:spcAft>
              <a:buAutoNum type="alphaUcPeriod"/>
            </a:pPr>
            <a:r>
              <a:rPr lang="fi-FI" sz="1800" err="1"/>
              <a:t>change</a:t>
            </a:r>
            <a:r>
              <a:rPr lang="fi-FI" sz="1800"/>
              <a:t> a </a:t>
            </a:r>
            <a:r>
              <a:rPr lang="fi-FI" sz="1800" err="1"/>
              <a:t>step</a:t>
            </a:r>
            <a:r>
              <a:rPr lang="fi-FI" sz="1800"/>
              <a:t> </a:t>
            </a:r>
            <a:r>
              <a:rPr lang="fi-FI" sz="1800" err="1"/>
              <a:t>stool</a:t>
            </a:r>
            <a:r>
              <a:rPr lang="fi-FI" sz="1800"/>
              <a:t> into a ”</a:t>
            </a:r>
            <a:r>
              <a:rPr lang="fi-FI" sz="1800" err="1"/>
              <a:t>toddler</a:t>
            </a:r>
            <a:r>
              <a:rPr lang="fi-FI" sz="1800"/>
              <a:t> </a:t>
            </a:r>
            <a:r>
              <a:rPr lang="fi-FI" sz="1800" err="1"/>
              <a:t>standing</a:t>
            </a:r>
            <a:r>
              <a:rPr lang="fi-FI" sz="1800"/>
              <a:t> </a:t>
            </a:r>
            <a:r>
              <a:rPr lang="fi-FI" sz="1800" err="1"/>
              <a:t>tower</a:t>
            </a:r>
            <a:r>
              <a:rPr lang="fi-FI" sz="1800"/>
              <a:t>” </a:t>
            </a:r>
          </a:p>
          <a:p>
            <a:pPr>
              <a:spcAft>
                <a:spcPts val="600"/>
              </a:spcAft>
            </a:pPr>
            <a:r>
              <a:rPr lang="fi-FI" sz="1800"/>
              <a:t>B.  </a:t>
            </a:r>
            <a:r>
              <a:rPr lang="fi-FI" sz="1800" err="1"/>
              <a:t>make</a:t>
            </a:r>
            <a:r>
              <a:rPr lang="fi-FI" sz="1800"/>
              <a:t> a </a:t>
            </a:r>
            <a:r>
              <a:rPr lang="fi-FI" sz="1800" err="1"/>
              <a:t>bench</a:t>
            </a:r>
            <a:r>
              <a:rPr lang="fi-FI" sz="1800"/>
              <a:t> of </a:t>
            </a:r>
            <a:r>
              <a:rPr lang="fi-FI" sz="1800" err="1"/>
              <a:t>cabinets</a:t>
            </a:r>
            <a:r>
              <a:rPr lang="fi-FI" sz="1800"/>
              <a:t> </a:t>
            </a:r>
          </a:p>
          <a:p>
            <a:pPr>
              <a:spcAft>
                <a:spcPts val="600"/>
              </a:spcAft>
            </a:pPr>
            <a:r>
              <a:rPr lang="fi-FI" sz="1800"/>
              <a:t>C.  </a:t>
            </a:r>
            <a:r>
              <a:rPr lang="fi-FI" sz="1800" err="1"/>
              <a:t>turn</a:t>
            </a:r>
            <a:r>
              <a:rPr lang="fi-FI" sz="1800"/>
              <a:t> a </a:t>
            </a:r>
            <a:r>
              <a:rPr lang="fi-FI" sz="1800" err="1"/>
              <a:t>high-chair</a:t>
            </a:r>
            <a:r>
              <a:rPr lang="fi-FI" sz="1800"/>
              <a:t> into a baby swing</a:t>
            </a:r>
            <a:endParaRPr lang="fi-FI" sz="1600"/>
          </a:p>
          <a:p>
            <a:pPr marL="342900" indent="-342900">
              <a:spcAft>
                <a:spcPts val="600"/>
              </a:spcAft>
              <a:buFontTx/>
              <a:buChar char="-"/>
            </a:pPr>
            <a:endParaRPr lang="fi-FI"/>
          </a:p>
          <a:p>
            <a:pPr>
              <a:spcAft>
                <a:spcPts val="600"/>
              </a:spcAft>
            </a:pPr>
            <a:endParaRPr lang="fi-FI"/>
          </a:p>
          <a:p>
            <a:pPr>
              <a:spcAft>
                <a:spcPts val="600"/>
              </a:spcAft>
            </a:pPr>
            <a:endParaRPr lang="fi-FI"/>
          </a:p>
        </p:txBody>
      </p:sp>
      <p:sp>
        <p:nvSpPr>
          <p:cNvPr id="13" name="Footer Placeholder 3">
            <a:extLst>
              <a:ext uri="{FF2B5EF4-FFF2-40B4-BE49-F238E27FC236}">
                <a16:creationId xmlns:a16="http://schemas.microsoft.com/office/drawing/2014/main" id="{B1099E42-DF8B-45CD-A099-6D1C103D3059}"/>
              </a:ext>
            </a:extLst>
          </p:cNvPr>
          <p:cNvSpPr>
            <a:spLocks noGrp="1"/>
          </p:cNvSpPr>
          <p:nvPr>
            <p:ph type="ftr" sz="quarter" idx="15"/>
          </p:nvPr>
        </p:nvSpPr>
        <p:spPr>
          <a:xfrm>
            <a:off x="838200" y="6381327"/>
            <a:ext cx="5257800" cy="293119"/>
          </a:xfrm>
        </p:spPr>
        <p:txBody>
          <a:bodyPr/>
          <a:lstStyle/>
          <a:p>
            <a:endParaRPr lang="en-GB"/>
          </a:p>
        </p:txBody>
      </p:sp>
      <p:sp>
        <p:nvSpPr>
          <p:cNvPr id="15" name="Text Placeholder 4">
            <a:extLst>
              <a:ext uri="{FF2B5EF4-FFF2-40B4-BE49-F238E27FC236}">
                <a16:creationId xmlns:a16="http://schemas.microsoft.com/office/drawing/2014/main" id="{15F3C2B0-82DF-4232-8E50-BA8AB884D07C}"/>
              </a:ext>
            </a:extLst>
          </p:cNvPr>
          <p:cNvSpPr>
            <a:spLocks noGrp="1"/>
          </p:cNvSpPr>
          <p:nvPr>
            <p:ph type="body" sz="quarter" idx="18"/>
          </p:nvPr>
        </p:nvSpPr>
        <p:spPr>
          <a:xfrm rot="5400000">
            <a:off x="10452084" y="1449177"/>
            <a:ext cx="2879873" cy="359692"/>
          </a:xfrm>
        </p:spPr>
        <p:txBody>
          <a:bodyPr/>
          <a:lstStyle/>
          <a:p>
            <a:endParaRPr lang="en-US"/>
          </a:p>
        </p:txBody>
      </p:sp>
      <p:sp>
        <p:nvSpPr>
          <p:cNvPr id="11" name="Title 2">
            <a:extLst>
              <a:ext uri="{FF2B5EF4-FFF2-40B4-BE49-F238E27FC236}">
                <a16:creationId xmlns:a16="http://schemas.microsoft.com/office/drawing/2014/main" id="{BAE5254A-232A-4BDC-8ED6-F2D905AAC614}"/>
              </a:ext>
            </a:extLst>
          </p:cNvPr>
          <p:cNvSpPr txBox="1">
            <a:spLocks/>
          </p:cNvSpPr>
          <p:nvPr/>
        </p:nvSpPr>
        <p:spPr>
          <a:xfrm>
            <a:off x="6355380" y="632380"/>
            <a:ext cx="5210718" cy="862816"/>
          </a:xfrm>
          <a:prstGeom prst="rect">
            <a:avLst/>
          </a:prstGeom>
        </p:spPr>
        <p:txBody>
          <a:bodyPr/>
          <a:lstStyle>
            <a:lvl1pPr algn="l" defTabSz="914377" rtl="0" eaLnBrk="1" latinLnBrk="0" hangingPunct="1">
              <a:lnSpc>
                <a:spcPct val="100000"/>
              </a:lnSpc>
              <a:spcBef>
                <a:spcPct val="0"/>
              </a:spcBef>
              <a:buNone/>
              <a:defRPr sz="6000" b="1" kern="1200" spc="-100" baseline="0">
                <a:solidFill>
                  <a:schemeClr val="tx1"/>
                </a:solidFill>
                <a:latin typeface="Noto IKEA Latin" panose="020B0502040504020204" pitchFamily="34" charset="0"/>
                <a:ea typeface="+mj-ea"/>
                <a:cs typeface="+mj-cs"/>
              </a:defRPr>
            </a:lvl1pPr>
          </a:lstStyle>
          <a:p>
            <a:r>
              <a:rPr lang="fi-FI" sz="2400" err="1"/>
              <a:t>Changing</a:t>
            </a:r>
            <a:r>
              <a:rPr lang="fi-FI" sz="2400"/>
              <a:t> </a:t>
            </a:r>
            <a:r>
              <a:rPr lang="fi-FI" sz="2400" err="1"/>
              <a:t>the</a:t>
            </a:r>
            <a:r>
              <a:rPr lang="fi-FI" sz="2400"/>
              <a:t> </a:t>
            </a:r>
            <a:r>
              <a:rPr lang="fi-FI" sz="2400" err="1"/>
              <a:t>function</a:t>
            </a:r>
            <a:r>
              <a:rPr lang="fi-FI" sz="2400"/>
              <a:t> of a </a:t>
            </a:r>
            <a:r>
              <a:rPr lang="fi-FI" sz="2400" err="1"/>
              <a:t>product</a:t>
            </a:r>
            <a:r>
              <a:rPr lang="fi-FI" sz="2400"/>
              <a:t> is </a:t>
            </a:r>
            <a:r>
              <a:rPr lang="fi-FI" sz="2400" err="1"/>
              <a:t>when</a:t>
            </a:r>
            <a:r>
              <a:rPr lang="fi-FI" sz="2400"/>
              <a:t> </a:t>
            </a:r>
            <a:r>
              <a:rPr lang="fi-FI" sz="2400" err="1"/>
              <a:t>you</a:t>
            </a:r>
            <a:r>
              <a:rPr lang="fi-FI" sz="2400"/>
              <a:t> for </a:t>
            </a:r>
            <a:r>
              <a:rPr lang="fi-FI" sz="2400" err="1"/>
              <a:t>example</a:t>
            </a:r>
            <a:r>
              <a:rPr lang="fi-FI" sz="2400"/>
              <a:t>..</a:t>
            </a:r>
          </a:p>
        </p:txBody>
      </p:sp>
      <p:pic>
        <p:nvPicPr>
          <p:cNvPr id="3" name="Picture 2">
            <a:extLst>
              <a:ext uri="{FF2B5EF4-FFF2-40B4-BE49-F238E27FC236}">
                <a16:creationId xmlns:a16="http://schemas.microsoft.com/office/drawing/2014/main" id="{B7E47A0E-E011-4A92-BA55-7BC0FD3604CC}"/>
              </a:ext>
            </a:extLst>
          </p:cNvPr>
          <p:cNvPicPr>
            <a:picLocks noChangeAspect="1"/>
          </p:cNvPicPr>
          <p:nvPr/>
        </p:nvPicPr>
        <p:blipFill rotWithShape="1">
          <a:blip r:embed="rId4"/>
          <a:srcRect b="17968"/>
          <a:stretch/>
        </p:blipFill>
        <p:spPr>
          <a:xfrm>
            <a:off x="-1" y="3759"/>
            <a:ext cx="6095975" cy="6858000"/>
          </a:xfrm>
          <a:prstGeom prst="rect">
            <a:avLst/>
          </a:prstGeom>
        </p:spPr>
      </p:pic>
      <p:pic>
        <p:nvPicPr>
          <p:cNvPr id="1026" name="Picture 2">
            <a:extLst>
              <a:ext uri="{FF2B5EF4-FFF2-40B4-BE49-F238E27FC236}">
                <a16:creationId xmlns:a16="http://schemas.microsoft.com/office/drawing/2014/main" id="{00B2CC0B-B9ED-44EA-BFD9-E895B30A85B9}"/>
              </a:ext>
            </a:extLst>
          </p:cNvPr>
          <p:cNvPicPr>
            <a:picLocks noChangeAspect="1" noChangeArrowheads="1"/>
          </p:cNvPicPr>
          <p:nvPr/>
        </p:nvPicPr>
        <p:blipFill rotWithShape="1">
          <a:blip r:embed="rId5"/>
          <a:srcRect l="52620" t="6760" r="381" b="2738"/>
          <a:stretch/>
        </p:blipFill>
        <p:spPr bwMode="auto">
          <a:xfrm>
            <a:off x="3860242" y="167690"/>
            <a:ext cx="2089681" cy="2685048"/>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1030" name="Picture 6" descr="BEKVÄM Porrasjakkara, valkoinen, 50 cm">
            <a:extLst>
              <a:ext uri="{FF2B5EF4-FFF2-40B4-BE49-F238E27FC236}">
                <a16:creationId xmlns:a16="http://schemas.microsoft.com/office/drawing/2014/main" id="{27561827-A87E-4B9F-862E-F3D63BD8A8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133" y="201924"/>
            <a:ext cx="2666678" cy="2666678"/>
          </a:xfrm>
          <a:prstGeom prst="rect">
            <a:avLst/>
          </a:prstGeom>
          <a:noFill/>
          <a:extLst>
            <a:ext uri="{909E8E84-426E-40DD-AFC4-6F175D3DCCD1}">
              <a14:hiddenFill xmlns:a14="http://schemas.microsoft.com/office/drawing/2010/main">
                <a:solidFill>
                  <a:srgbClr val="FFFFFF"/>
                </a:solidFill>
              </a14:hiddenFill>
            </a:ext>
          </a:extLst>
        </p:spPr>
      </p:pic>
      <p:sp>
        <p:nvSpPr>
          <p:cNvPr id="4" name="Arrow: Down 3">
            <a:extLst>
              <a:ext uri="{FF2B5EF4-FFF2-40B4-BE49-F238E27FC236}">
                <a16:creationId xmlns:a16="http://schemas.microsoft.com/office/drawing/2014/main" id="{DEDA97E9-6A85-449F-89F3-F1DA1AAC7CC0}"/>
              </a:ext>
            </a:extLst>
          </p:cNvPr>
          <p:cNvSpPr/>
          <p:nvPr/>
        </p:nvSpPr>
        <p:spPr>
          <a:xfrm rot="16200000">
            <a:off x="3047986" y="1041991"/>
            <a:ext cx="598981" cy="150539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4A96B010-058B-4081-88FF-AEB71E78003D}"/>
              </a:ext>
            </a:extLst>
          </p:cNvPr>
          <p:cNvSpPr txBox="1"/>
          <p:nvPr/>
        </p:nvSpPr>
        <p:spPr>
          <a:xfrm>
            <a:off x="60009" y="6058161"/>
            <a:ext cx="518786" cy="646331"/>
          </a:xfrm>
          <a:prstGeom prst="rect">
            <a:avLst/>
          </a:prstGeom>
          <a:noFill/>
        </p:spPr>
        <p:txBody>
          <a:bodyPr wrap="square">
            <a:spAutoFit/>
          </a:bodyPr>
          <a:lstStyle/>
          <a:p>
            <a:r>
              <a:rPr lang="fi-FI" sz="3600" b="1">
                <a:solidFill>
                  <a:srgbClr val="FF0000"/>
                </a:solidFill>
              </a:rPr>
              <a:t>B</a:t>
            </a:r>
            <a:endParaRPr lang="en-US" sz="3600" b="1">
              <a:solidFill>
                <a:srgbClr val="FF0000"/>
              </a:solidFill>
            </a:endParaRPr>
          </a:p>
        </p:txBody>
      </p:sp>
      <p:sp>
        <p:nvSpPr>
          <p:cNvPr id="16" name="TextBox 15">
            <a:extLst>
              <a:ext uri="{FF2B5EF4-FFF2-40B4-BE49-F238E27FC236}">
                <a16:creationId xmlns:a16="http://schemas.microsoft.com/office/drawing/2014/main" id="{EC59ABDF-BC5D-4C44-8D32-014ED384AB40}"/>
              </a:ext>
            </a:extLst>
          </p:cNvPr>
          <p:cNvSpPr txBox="1"/>
          <p:nvPr/>
        </p:nvSpPr>
        <p:spPr>
          <a:xfrm>
            <a:off x="3786385" y="201924"/>
            <a:ext cx="518786" cy="646331"/>
          </a:xfrm>
          <a:prstGeom prst="rect">
            <a:avLst/>
          </a:prstGeom>
          <a:noFill/>
        </p:spPr>
        <p:txBody>
          <a:bodyPr wrap="square">
            <a:spAutoFit/>
          </a:bodyPr>
          <a:lstStyle/>
          <a:p>
            <a:r>
              <a:rPr lang="fi-FI" sz="3600" b="1">
                <a:solidFill>
                  <a:srgbClr val="FF0000"/>
                </a:solidFill>
              </a:rPr>
              <a:t>A</a:t>
            </a:r>
            <a:endParaRPr lang="en-US" sz="3600" b="1">
              <a:solidFill>
                <a:srgbClr val="FF0000"/>
              </a:solidFill>
            </a:endParaRPr>
          </a:p>
        </p:txBody>
      </p:sp>
      <p:pic>
        <p:nvPicPr>
          <p:cNvPr id="1032" name="Picture 8">
            <a:extLst>
              <a:ext uri="{FF2B5EF4-FFF2-40B4-BE49-F238E27FC236}">
                <a16:creationId xmlns:a16="http://schemas.microsoft.com/office/drawing/2014/main" id="{78D33388-A571-4329-9941-7F3E292BD36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347" t="35504" r="7380" b="2676"/>
          <a:stretch/>
        </p:blipFill>
        <p:spPr bwMode="auto">
          <a:xfrm>
            <a:off x="9686260" y="4268959"/>
            <a:ext cx="2205760" cy="23708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NTILOP Syöttötuoli + istuinvyö, valkoinen/hopea">
            <a:extLst>
              <a:ext uri="{FF2B5EF4-FFF2-40B4-BE49-F238E27FC236}">
                <a16:creationId xmlns:a16="http://schemas.microsoft.com/office/drawing/2014/main" id="{A629D07D-5570-4EDC-B44B-1F89C1587B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5379" y="4205580"/>
            <a:ext cx="2419458" cy="2419458"/>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Down 17">
            <a:extLst>
              <a:ext uri="{FF2B5EF4-FFF2-40B4-BE49-F238E27FC236}">
                <a16:creationId xmlns:a16="http://schemas.microsoft.com/office/drawing/2014/main" id="{A2C82260-EE80-4FD7-A1CD-ACCE94DDAE9A}"/>
              </a:ext>
            </a:extLst>
          </p:cNvPr>
          <p:cNvSpPr/>
          <p:nvPr/>
        </p:nvSpPr>
        <p:spPr>
          <a:xfrm rot="16200000">
            <a:off x="8808362" y="4690565"/>
            <a:ext cx="598981" cy="150539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TextBox 18">
            <a:extLst>
              <a:ext uri="{FF2B5EF4-FFF2-40B4-BE49-F238E27FC236}">
                <a16:creationId xmlns:a16="http://schemas.microsoft.com/office/drawing/2014/main" id="{0FAAC9D8-D439-45D6-A697-29C5DC792910}"/>
              </a:ext>
            </a:extLst>
          </p:cNvPr>
          <p:cNvSpPr txBox="1"/>
          <p:nvPr/>
        </p:nvSpPr>
        <p:spPr>
          <a:xfrm>
            <a:off x="6174468" y="4268959"/>
            <a:ext cx="518786" cy="646331"/>
          </a:xfrm>
          <a:prstGeom prst="rect">
            <a:avLst/>
          </a:prstGeom>
          <a:noFill/>
        </p:spPr>
        <p:txBody>
          <a:bodyPr wrap="square">
            <a:spAutoFit/>
          </a:bodyPr>
          <a:lstStyle/>
          <a:p>
            <a:r>
              <a:rPr lang="fi-FI" sz="3600" b="1">
                <a:solidFill>
                  <a:srgbClr val="FF0000"/>
                </a:solidFill>
              </a:rPr>
              <a:t>C</a:t>
            </a:r>
            <a:endParaRPr lang="en-US" sz="3600" b="1">
              <a:solidFill>
                <a:srgbClr val="FF0000"/>
              </a:solidFill>
            </a:endParaRPr>
          </a:p>
        </p:txBody>
      </p:sp>
    </p:spTree>
    <p:extLst>
      <p:ext uri="{BB962C8B-B14F-4D97-AF65-F5344CB8AC3E}">
        <p14:creationId xmlns:p14="http://schemas.microsoft.com/office/powerpoint/2010/main" val="224239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7EE35B6-042E-CE48-8086-1649FD3841E8}"/>
              </a:ext>
            </a:extLst>
          </p:cNvPr>
          <p:cNvSpPr>
            <a:spLocks noGrp="1"/>
          </p:cNvSpPr>
          <p:nvPr>
            <p:ph type="title"/>
          </p:nvPr>
        </p:nvSpPr>
        <p:spPr>
          <a:xfrm>
            <a:off x="881166" y="652611"/>
            <a:ext cx="4825753" cy="862008"/>
          </a:xfrm>
        </p:spPr>
        <p:txBody>
          <a:bodyPr/>
          <a:lstStyle/>
          <a:p>
            <a:r>
              <a:rPr lang="en-GB" err="1"/>
              <a:t>Kiinnitä</a:t>
            </a:r>
            <a:r>
              <a:rPr lang="en-GB"/>
              <a:t> </a:t>
            </a:r>
            <a:r>
              <a:rPr lang="en-GB" err="1"/>
              <a:t>aina</a:t>
            </a:r>
            <a:r>
              <a:rPr lang="en-GB"/>
              <a:t> </a:t>
            </a:r>
            <a:r>
              <a:rPr lang="en-GB" err="1"/>
              <a:t>seinään</a:t>
            </a:r>
            <a:r>
              <a:rPr lang="en-GB"/>
              <a:t>!</a:t>
            </a:r>
          </a:p>
        </p:txBody>
      </p:sp>
      <p:sp>
        <p:nvSpPr>
          <p:cNvPr id="11" name="Text Placeholder 10">
            <a:extLst>
              <a:ext uri="{FF2B5EF4-FFF2-40B4-BE49-F238E27FC236}">
                <a16:creationId xmlns:a16="http://schemas.microsoft.com/office/drawing/2014/main" id="{C16020F0-7A50-EE48-AC74-0312BC0BAA39}"/>
              </a:ext>
            </a:extLst>
          </p:cNvPr>
          <p:cNvSpPr>
            <a:spLocks noGrp="1"/>
          </p:cNvSpPr>
          <p:nvPr>
            <p:ph type="body" sz="quarter" idx="18"/>
          </p:nvPr>
        </p:nvSpPr>
        <p:spPr>
          <a:xfrm>
            <a:off x="859741" y="1850065"/>
            <a:ext cx="5145870" cy="3668233"/>
          </a:xfrm>
        </p:spPr>
        <p:txBody>
          <a:bodyPr/>
          <a:lstStyle/>
          <a:p>
            <a:pPr marL="183515" marR="45085" indent="-171450" defTabSz="914400">
              <a:spcBef>
                <a:spcPts val="605"/>
              </a:spcBef>
              <a:buFont typeface="Arial" panose="020B0604020202020204" pitchFamily="34" charset="0"/>
              <a:buChar char="•"/>
              <a:defRPr/>
            </a:pPr>
            <a:endParaRPr kumimoji="0" lang="en-US" b="0" i="0" u="none" strike="noStrike" kern="1200" cap="none" spc="0" normalizeH="0" baseline="0" noProof="0">
              <a:ln>
                <a:noFill/>
              </a:ln>
              <a:effectLst/>
              <a:uLnTx/>
              <a:uFillTx/>
              <a:cs typeface="Noto IKEA Latin"/>
            </a:endParaRPr>
          </a:p>
          <a:p>
            <a:pPr marL="297815" marR="45085" indent="-285750" defTabSz="914400">
              <a:spcBef>
                <a:spcPts val="605"/>
              </a:spcBef>
              <a:buFont typeface="Arial" panose="020B0604020202020204" pitchFamily="34" charset="0"/>
              <a:buChar char="•"/>
              <a:defRPr/>
            </a:pPr>
            <a:r>
              <a:rPr kumimoji="0" lang="en-US" b="0" i="0" u="none" strike="noStrike" kern="1200" cap="none" spc="0" normalizeH="0" baseline="0" noProof="0" err="1">
                <a:ln>
                  <a:noFill/>
                </a:ln>
                <a:effectLst/>
                <a:uLnTx/>
                <a:uFillTx/>
                <a:cs typeface="Noto IKEA Latin"/>
              </a:rPr>
              <a:t>Näytämme</a:t>
            </a:r>
            <a:r>
              <a:rPr kumimoji="0" lang="en-US" b="0" i="0" u="none" strike="noStrike" kern="1200" cap="none" spc="0" normalizeH="0" baseline="0" noProof="0">
                <a:ln>
                  <a:noFill/>
                </a:ln>
                <a:effectLst/>
                <a:uLnTx/>
                <a:uFillTx/>
                <a:cs typeface="Noto IKEA Latin"/>
              </a:rPr>
              <a:t> </a:t>
            </a:r>
            <a:r>
              <a:rPr kumimoji="0" lang="en-US" b="0" i="0" u="none" strike="noStrike" kern="1200" cap="none" spc="0" normalizeH="0" baseline="0" noProof="0" err="1">
                <a:ln>
                  <a:noFill/>
                </a:ln>
                <a:effectLst/>
                <a:uLnTx/>
                <a:uFillTx/>
                <a:cs typeface="Noto IKEA Latin"/>
              </a:rPr>
              <a:t>myymälässä</a:t>
            </a:r>
            <a:r>
              <a:rPr kumimoji="0" lang="en-US" b="0" i="0" u="none" strike="noStrike" kern="1200" cap="none" spc="0" normalizeH="0" baseline="0" noProof="0">
                <a:ln>
                  <a:noFill/>
                </a:ln>
                <a:effectLst/>
                <a:uLnTx/>
                <a:uFillTx/>
                <a:cs typeface="Noto IKEA Latin"/>
              </a:rPr>
              <a:t> </a:t>
            </a:r>
            <a:r>
              <a:rPr kumimoji="0" lang="en-US" b="0" i="0" u="none" strike="noStrike" kern="1200" cap="none" spc="0" normalizeH="0" baseline="0" noProof="0" err="1">
                <a:ln>
                  <a:noFill/>
                </a:ln>
                <a:effectLst/>
                <a:uLnTx/>
                <a:uFillTx/>
                <a:cs typeface="Noto IKEA Latin"/>
              </a:rPr>
              <a:t>tuotteemme</a:t>
            </a:r>
            <a:r>
              <a:rPr kumimoji="0" lang="en-US" b="0" i="0" u="none" strike="noStrike" kern="1200" cap="none" spc="0" normalizeH="0" baseline="0" noProof="0">
                <a:ln>
                  <a:noFill/>
                </a:ln>
                <a:effectLst/>
                <a:uLnTx/>
                <a:uFillTx/>
                <a:cs typeface="Noto IKEA Latin"/>
              </a:rPr>
              <a:t> </a:t>
            </a:r>
            <a:r>
              <a:rPr kumimoji="0" lang="en-US" b="0" i="0" u="none" strike="noStrike" kern="1200" cap="none" spc="0" normalizeH="0" baseline="0" noProof="0" err="1">
                <a:ln>
                  <a:noFill/>
                </a:ln>
                <a:effectLst/>
                <a:uLnTx/>
                <a:uFillTx/>
                <a:cs typeface="Noto IKEA Latin"/>
              </a:rPr>
              <a:t>aina</a:t>
            </a:r>
            <a:r>
              <a:rPr kumimoji="0" lang="en-US" b="0" i="0" u="none" strike="noStrike" kern="1200" cap="none" spc="0" normalizeH="0" baseline="0" noProof="0">
                <a:ln>
                  <a:noFill/>
                </a:ln>
                <a:effectLst/>
                <a:uLnTx/>
                <a:uFillTx/>
                <a:cs typeface="Noto IKEA Latin"/>
              </a:rPr>
              <a:t> </a:t>
            </a:r>
            <a:r>
              <a:rPr kumimoji="0" lang="en-US" b="0" i="0" u="none" strike="noStrike" kern="1200" cap="none" spc="0" normalizeH="0" baseline="0" noProof="0" err="1">
                <a:ln>
                  <a:noFill/>
                </a:ln>
                <a:effectLst/>
                <a:uLnTx/>
                <a:uFillTx/>
                <a:cs typeface="Noto IKEA Latin"/>
              </a:rPr>
              <a:t>seinään</a:t>
            </a:r>
            <a:r>
              <a:rPr kumimoji="0" lang="en-US" b="0" i="0" u="none" strike="noStrike" kern="1200" cap="none" spc="0" normalizeH="0" baseline="0" noProof="0">
                <a:ln>
                  <a:noFill/>
                </a:ln>
                <a:effectLst/>
                <a:uLnTx/>
                <a:uFillTx/>
                <a:cs typeface="Noto IKEA Latin"/>
              </a:rPr>
              <a:t> </a:t>
            </a:r>
            <a:r>
              <a:rPr kumimoji="0" lang="en-US" b="0" i="0" u="none" strike="noStrike" kern="1200" cap="none" spc="0" normalizeH="0" baseline="0" noProof="0" err="1">
                <a:ln>
                  <a:noFill/>
                </a:ln>
                <a:effectLst/>
                <a:uLnTx/>
                <a:uFillTx/>
                <a:cs typeface="Noto IKEA Latin"/>
              </a:rPr>
              <a:t>kiinnitettynä</a:t>
            </a:r>
            <a:r>
              <a:rPr kumimoji="0" lang="en-US" b="0" i="0" u="none" strike="noStrike" kern="1200" cap="none" spc="0" normalizeH="0" baseline="0" noProof="0">
                <a:ln>
                  <a:noFill/>
                </a:ln>
                <a:effectLst/>
                <a:uLnTx/>
                <a:uFillTx/>
                <a:cs typeface="Noto IKEA Latin"/>
              </a:rPr>
              <a:t> </a:t>
            </a:r>
            <a:r>
              <a:rPr kumimoji="0" lang="en-US" b="0" i="0" u="none" strike="noStrike" kern="1200" cap="none" spc="0" normalizeH="0" baseline="0" noProof="0" err="1">
                <a:ln>
                  <a:noFill/>
                </a:ln>
                <a:effectLst/>
                <a:uLnTx/>
                <a:uFillTx/>
                <a:cs typeface="Noto IKEA Latin"/>
              </a:rPr>
              <a:t>silloin</a:t>
            </a:r>
            <a:r>
              <a:rPr lang="en-US">
                <a:cs typeface="Noto IKEA Latin"/>
              </a:rPr>
              <a:t>, </a:t>
            </a:r>
            <a:r>
              <a:rPr lang="en-US" err="1">
                <a:cs typeface="Noto IKEA Latin"/>
              </a:rPr>
              <a:t>kun</a:t>
            </a:r>
            <a:r>
              <a:rPr lang="en-US">
                <a:cs typeface="Noto IKEA Latin"/>
              </a:rPr>
              <a:t> </a:t>
            </a:r>
            <a:r>
              <a:rPr lang="en-US" err="1">
                <a:cs typeface="Noto IKEA Latin"/>
              </a:rPr>
              <a:t>niiden</a:t>
            </a:r>
            <a:r>
              <a:rPr lang="en-US">
                <a:cs typeface="Noto IKEA Latin"/>
              </a:rPr>
              <a:t> </a:t>
            </a:r>
            <a:r>
              <a:rPr lang="en-US" err="1">
                <a:cs typeface="Noto IKEA Latin"/>
              </a:rPr>
              <a:t>mukana</a:t>
            </a:r>
            <a:r>
              <a:rPr lang="en-US">
                <a:cs typeface="Noto IKEA Latin"/>
              </a:rPr>
              <a:t> </a:t>
            </a:r>
            <a:r>
              <a:rPr lang="en-US" err="1">
                <a:cs typeface="Noto IKEA Latin"/>
              </a:rPr>
              <a:t>tulee</a:t>
            </a:r>
            <a:r>
              <a:rPr lang="en-US">
                <a:cs typeface="Noto IKEA Latin"/>
              </a:rPr>
              <a:t> </a:t>
            </a:r>
            <a:r>
              <a:rPr lang="en-US" err="1">
                <a:cs typeface="Noto IKEA Latin"/>
              </a:rPr>
              <a:t>kiinnitysosat</a:t>
            </a:r>
            <a:r>
              <a:rPr lang="en-US">
                <a:cs typeface="Noto IKEA Latin"/>
              </a:rPr>
              <a:t>. </a:t>
            </a:r>
          </a:p>
          <a:p>
            <a:pPr marL="183515" marR="45085" indent="-171450" defTabSz="914400">
              <a:spcBef>
                <a:spcPts val="605"/>
              </a:spcBef>
              <a:buFont typeface="Arial" panose="020B0604020202020204" pitchFamily="34" charset="0"/>
              <a:buChar char="•"/>
              <a:defRPr/>
            </a:pPr>
            <a:endParaRPr kumimoji="0" lang="en-US" b="0" i="0" u="none" strike="noStrike" kern="1200" cap="none" spc="0" normalizeH="0" baseline="0" noProof="0">
              <a:ln>
                <a:noFill/>
              </a:ln>
              <a:effectLst/>
              <a:uLnTx/>
              <a:uFillTx/>
              <a:cs typeface="Noto IKEA Latin"/>
            </a:endParaRPr>
          </a:p>
          <a:p>
            <a:pPr marL="183515" marR="45085" indent="-171450" defTabSz="914400">
              <a:spcBef>
                <a:spcPts val="605"/>
              </a:spcBef>
              <a:buFont typeface="Arial" panose="020B0604020202020204" pitchFamily="34" charset="0"/>
              <a:buChar char="•"/>
              <a:defRPr/>
            </a:pPr>
            <a:r>
              <a:rPr kumimoji="0" lang="en-US" b="0" i="0" u="none" strike="noStrike" kern="1200" cap="none" spc="0" normalizeH="0" baseline="0" noProof="0">
                <a:ln>
                  <a:noFill/>
                </a:ln>
                <a:effectLst/>
                <a:uLnTx/>
                <a:uFillTx/>
                <a:cs typeface="Noto IKEA Latin"/>
              </a:rPr>
              <a:t>IKEA </a:t>
            </a:r>
            <a:r>
              <a:rPr kumimoji="0" lang="en-US" b="0" i="0" u="none" strike="noStrike" kern="1200" cap="none" spc="0" normalizeH="0" baseline="0" noProof="0" err="1">
                <a:ln>
                  <a:noFill/>
                </a:ln>
                <a:effectLst/>
                <a:uLnTx/>
                <a:uFillTx/>
                <a:cs typeface="Noto IKEA Latin"/>
              </a:rPr>
              <a:t>ohjeistaa</a:t>
            </a:r>
            <a:r>
              <a:rPr kumimoji="0" lang="en-US" b="0" i="0" u="none" strike="noStrike" kern="1200" cap="none" spc="0" normalizeH="0" baseline="0" noProof="0">
                <a:ln>
                  <a:noFill/>
                </a:ln>
                <a:effectLst/>
                <a:uLnTx/>
                <a:uFillTx/>
                <a:cs typeface="Noto IKEA Latin"/>
              </a:rPr>
              <a:t> </a:t>
            </a:r>
            <a:r>
              <a:rPr kumimoji="0" lang="en-US" b="0" i="0" u="none" strike="noStrike" kern="1200" cap="none" spc="0" normalizeH="0" baseline="0" noProof="0" err="1">
                <a:ln>
                  <a:noFill/>
                </a:ln>
                <a:effectLst/>
                <a:uLnTx/>
                <a:uFillTx/>
                <a:cs typeface="Noto IKEA Latin"/>
              </a:rPr>
              <a:t>asiakkaita</a:t>
            </a:r>
            <a:r>
              <a:rPr kumimoji="0" lang="en-US" b="0" i="0" u="none" strike="noStrike" kern="1200" cap="none" spc="0" normalizeH="0" baseline="0" noProof="0">
                <a:ln>
                  <a:noFill/>
                </a:ln>
                <a:effectLst/>
                <a:uLnTx/>
                <a:uFillTx/>
                <a:cs typeface="Noto IKEA Latin"/>
              </a:rPr>
              <a:t> </a:t>
            </a:r>
            <a:r>
              <a:rPr kumimoji="0" lang="en-US" b="0" i="0" u="none" strike="noStrike" kern="1200" cap="none" spc="0" normalizeH="0" baseline="0" noProof="0" err="1">
                <a:ln>
                  <a:noFill/>
                </a:ln>
                <a:effectLst/>
                <a:uLnTx/>
                <a:uFillTx/>
                <a:cs typeface="Noto IKEA Latin"/>
              </a:rPr>
              <a:t>kasausohjeessa</a:t>
            </a:r>
            <a:r>
              <a:rPr lang="en-US">
                <a:cs typeface="Noto IKEA Latin"/>
              </a:rPr>
              <a:t>, </a:t>
            </a:r>
            <a:r>
              <a:rPr lang="en-US" err="1">
                <a:cs typeface="Noto IKEA Latin"/>
              </a:rPr>
              <a:t>mutta</a:t>
            </a:r>
            <a:r>
              <a:rPr lang="en-US">
                <a:cs typeface="Noto IKEA Latin"/>
              </a:rPr>
              <a:t> </a:t>
            </a:r>
            <a:r>
              <a:rPr kumimoji="0" lang="en-US" b="0" i="0" u="none" strike="noStrike" kern="1200" cap="none" spc="0" normalizeH="0" baseline="0" noProof="0" err="1">
                <a:ln>
                  <a:noFill/>
                </a:ln>
                <a:effectLst/>
                <a:uLnTx/>
                <a:uFillTx/>
                <a:cs typeface="Noto IKEA Latin"/>
              </a:rPr>
              <a:t>myös</a:t>
            </a:r>
            <a:r>
              <a:rPr kumimoji="0" lang="en-US" b="0" i="0" u="none" strike="noStrike" kern="1200" cap="none" spc="0" normalizeH="0" baseline="0" noProof="0">
                <a:ln>
                  <a:noFill/>
                </a:ln>
                <a:effectLst/>
                <a:uLnTx/>
                <a:uFillTx/>
                <a:cs typeface="Noto IKEA Latin"/>
              </a:rPr>
              <a:t> </a:t>
            </a:r>
            <a:r>
              <a:rPr kumimoji="0" lang="en-US" b="0" i="0" u="none" strike="noStrike" kern="1200" cap="none" spc="0" normalizeH="0" baseline="0" noProof="0" err="1">
                <a:ln>
                  <a:noFill/>
                </a:ln>
                <a:effectLst/>
                <a:uLnTx/>
                <a:uFillTx/>
                <a:cs typeface="Noto IKEA Latin"/>
              </a:rPr>
              <a:t>myymälässä</a:t>
            </a:r>
            <a:r>
              <a:rPr kumimoji="0" lang="en-US" b="0" i="0" u="none" strike="noStrike" kern="1200" cap="none" spc="0" normalizeH="0" baseline="0" noProof="0">
                <a:ln>
                  <a:noFill/>
                </a:ln>
                <a:effectLst/>
                <a:uLnTx/>
                <a:uFillTx/>
                <a:cs typeface="Noto IKEA Latin"/>
              </a:rPr>
              <a:t> </a:t>
            </a:r>
            <a:r>
              <a:rPr kumimoji="0" lang="en-US" b="0" i="0" u="none" strike="noStrike" kern="1200" cap="none" spc="0" normalizeH="0" baseline="0" noProof="0" err="1">
                <a:ln>
                  <a:noFill/>
                </a:ln>
                <a:effectLst/>
                <a:uLnTx/>
                <a:uFillTx/>
                <a:cs typeface="Noto IKEA Latin"/>
              </a:rPr>
              <a:t>kiinnittämään</a:t>
            </a:r>
            <a:r>
              <a:rPr kumimoji="0" lang="en-US" b="0" i="0" u="none" strike="noStrike" kern="1200" cap="none" spc="0" normalizeH="0" baseline="0" noProof="0">
                <a:ln>
                  <a:noFill/>
                </a:ln>
                <a:effectLst/>
                <a:uLnTx/>
                <a:uFillTx/>
                <a:cs typeface="Noto IKEA Latin"/>
              </a:rPr>
              <a:t> </a:t>
            </a:r>
            <a:r>
              <a:rPr kumimoji="0" lang="en-US" b="0" i="0" u="none" strike="noStrike" kern="1200" cap="none" spc="0" normalizeH="0" baseline="0" noProof="0" err="1">
                <a:ln>
                  <a:noFill/>
                </a:ln>
                <a:effectLst/>
                <a:uLnTx/>
                <a:uFillTx/>
                <a:cs typeface="Noto IKEA Latin"/>
              </a:rPr>
              <a:t>tuotteet</a:t>
            </a:r>
            <a:r>
              <a:rPr lang="en-US">
                <a:cs typeface="Noto IKEA Latin"/>
              </a:rPr>
              <a:t>.</a:t>
            </a:r>
          </a:p>
          <a:p>
            <a:pPr marL="183515" marR="45085" indent="-171450" defTabSz="914400">
              <a:spcBef>
                <a:spcPts val="605"/>
              </a:spcBef>
              <a:buFont typeface="Arial" panose="020B0604020202020204" pitchFamily="34" charset="0"/>
              <a:buChar char="•"/>
              <a:defRPr/>
            </a:pPr>
            <a:endParaRPr kumimoji="0" lang="en-US" b="0" i="0" u="none" strike="noStrike" kern="1200" cap="none" spc="0" normalizeH="0" baseline="0" noProof="0">
              <a:ln>
                <a:noFill/>
              </a:ln>
              <a:effectLst/>
              <a:uLnTx/>
              <a:uFillTx/>
              <a:cs typeface="Noto IKEA Latin"/>
            </a:endParaRPr>
          </a:p>
          <a:p>
            <a:pPr marL="183515" marR="45085" indent="-171450" defTabSz="914400">
              <a:spcBef>
                <a:spcPts val="605"/>
              </a:spcBef>
              <a:buFont typeface="Arial" panose="020B0604020202020204" pitchFamily="34" charset="0"/>
              <a:buChar char="•"/>
              <a:defRPr/>
            </a:pPr>
            <a:r>
              <a:rPr lang="en-US" err="1">
                <a:cs typeface="Noto IKEA Latin"/>
              </a:rPr>
              <a:t>Asiakasta</a:t>
            </a:r>
            <a:r>
              <a:rPr lang="en-US">
                <a:cs typeface="Noto IKEA Latin"/>
              </a:rPr>
              <a:t> on </a:t>
            </a:r>
            <a:r>
              <a:rPr lang="en-US" err="1">
                <a:cs typeface="Noto IKEA Latin"/>
              </a:rPr>
              <a:t>aina</a:t>
            </a:r>
            <a:r>
              <a:rPr lang="en-US">
                <a:cs typeface="Noto IKEA Latin"/>
              </a:rPr>
              <a:t> </a:t>
            </a:r>
            <a:r>
              <a:rPr lang="en-US" err="1">
                <a:cs typeface="Noto IKEA Latin"/>
              </a:rPr>
              <a:t>hyvä</a:t>
            </a:r>
            <a:r>
              <a:rPr lang="en-US">
                <a:cs typeface="Noto IKEA Latin"/>
              </a:rPr>
              <a:t> </a:t>
            </a:r>
            <a:r>
              <a:rPr lang="en-US" err="1">
                <a:cs typeface="Noto IKEA Latin"/>
              </a:rPr>
              <a:t>muistuttaa</a:t>
            </a:r>
            <a:r>
              <a:rPr lang="en-US">
                <a:cs typeface="Noto IKEA Latin"/>
              </a:rPr>
              <a:t>, </a:t>
            </a:r>
            <a:r>
              <a:rPr lang="en-US" err="1">
                <a:cs typeface="Noto IKEA Latin"/>
              </a:rPr>
              <a:t>että</a:t>
            </a:r>
            <a:r>
              <a:rPr lang="en-US">
                <a:cs typeface="Noto IKEA Latin"/>
              </a:rPr>
              <a:t> </a:t>
            </a:r>
            <a:r>
              <a:rPr lang="en-US" err="1">
                <a:cs typeface="Noto IKEA Latin"/>
              </a:rPr>
              <a:t>lapset</a:t>
            </a:r>
            <a:r>
              <a:rPr lang="en-US">
                <a:cs typeface="Noto IKEA Latin"/>
              </a:rPr>
              <a:t> </a:t>
            </a:r>
            <a:r>
              <a:rPr lang="en-US" err="1">
                <a:cs typeface="Noto IKEA Latin"/>
              </a:rPr>
              <a:t>saattavat</a:t>
            </a:r>
            <a:r>
              <a:rPr lang="en-US">
                <a:cs typeface="Noto IKEA Latin"/>
              </a:rPr>
              <a:t> </a:t>
            </a:r>
            <a:r>
              <a:rPr lang="en-US" err="1">
                <a:cs typeface="Noto IKEA Latin"/>
              </a:rPr>
              <a:t>kiivetä</a:t>
            </a:r>
            <a:r>
              <a:rPr lang="en-US">
                <a:cs typeface="Noto IKEA Latin"/>
              </a:rPr>
              <a:t> </a:t>
            </a:r>
            <a:r>
              <a:rPr lang="en-US" err="1">
                <a:cs typeface="Noto IKEA Latin"/>
              </a:rPr>
              <a:t>laatikoissa</a:t>
            </a:r>
            <a:r>
              <a:rPr lang="en-US">
                <a:cs typeface="Noto IKEA Latin"/>
              </a:rPr>
              <a:t>, </a:t>
            </a:r>
            <a:r>
              <a:rPr lang="en-US" err="1">
                <a:cs typeface="Noto IKEA Latin"/>
              </a:rPr>
              <a:t>niiden</a:t>
            </a:r>
            <a:r>
              <a:rPr lang="en-US">
                <a:cs typeface="Noto IKEA Latin"/>
              </a:rPr>
              <a:t> </a:t>
            </a:r>
            <a:r>
              <a:rPr lang="en-US" err="1">
                <a:cs typeface="Noto IKEA Latin"/>
              </a:rPr>
              <a:t>ollessa</a:t>
            </a:r>
            <a:r>
              <a:rPr lang="en-US">
                <a:cs typeface="Noto IKEA Latin"/>
              </a:rPr>
              <a:t> </a:t>
            </a:r>
            <a:r>
              <a:rPr lang="en-US" err="1">
                <a:cs typeface="Noto IKEA Latin"/>
              </a:rPr>
              <a:t>auki</a:t>
            </a:r>
            <a:r>
              <a:rPr lang="en-US">
                <a:cs typeface="Noto IKEA Latin"/>
              </a:rPr>
              <a:t>. Jos </a:t>
            </a:r>
            <a:r>
              <a:rPr lang="en-US" err="1">
                <a:cs typeface="Noto IKEA Latin"/>
              </a:rPr>
              <a:t>tuote</a:t>
            </a:r>
            <a:r>
              <a:rPr lang="en-US">
                <a:cs typeface="Noto IKEA Latin"/>
              </a:rPr>
              <a:t> </a:t>
            </a:r>
            <a:r>
              <a:rPr lang="en-US" err="1">
                <a:cs typeface="Noto IKEA Latin"/>
              </a:rPr>
              <a:t>ei</a:t>
            </a:r>
            <a:r>
              <a:rPr lang="en-US">
                <a:cs typeface="Noto IKEA Latin"/>
              </a:rPr>
              <a:t> ole </a:t>
            </a:r>
            <a:r>
              <a:rPr lang="en-US" err="1">
                <a:cs typeface="Noto IKEA Latin"/>
              </a:rPr>
              <a:t>kiinni</a:t>
            </a:r>
            <a:r>
              <a:rPr lang="en-US">
                <a:cs typeface="Noto IKEA Latin"/>
              </a:rPr>
              <a:t> </a:t>
            </a:r>
            <a:r>
              <a:rPr lang="en-US" err="1">
                <a:cs typeface="Noto IKEA Latin"/>
              </a:rPr>
              <a:t>seinässä</a:t>
            </a:r>
            <a:r>
              <a:rPr lang="en-US">
                <a:cs typeface="Noto IKEA Latin"/>
              </a:rPr>
              <a:t>, se </a:t>
            </a:r>
            <a:r>
              <a:rPr lang="en-US" err="1">
                <a:cs typeface="Noto IKEA Latin"/>
              </a:rPr>
              <a:t>voi</a:t>
            </a:r>
            <a:r>
              <a:rPr lang="en-US">
                <a:cs typeface="Noto IKEA Latin"/>
              </a:rPr>
              <a:t> </a:t>
            </a:r>
            <a:r>
              <a:rPr lang="en-US" err="1">
                <a:cs typeface="Noto IKEA Latin"/>
              </a:rPr>
              <a:t>johtaa</a:t>
            </a:r>
            <a:r>
              <a:rPr lang="en-US">
                <a:cs typeface="Noto IKEA Latin"/>
              </a:rPr>
              <a:t> </a:t>
            </a:r>
            <a:r>
              <a:rPr lang="en-US" err="1">
                <a:cs typeface="Noto IKEA Latin"/>
              </a:rPr>
              <a:t>vakaviin</a:t>
            </a:r>
            <a:r>
              <a:rPr lang="en-US">
                <a:cs typeface="Noto IKEA Latin"/>
              </a:rPr>
              <a:t> </a:t>
            </a:r>
            <a:r>
              <a:rPr lang="en-US" err="1">
                <a:cs typeface="Noto IKEA Latin"/>
              </a:rPr>
              <a:t>onnettomuuksiin</a:t>
            </a:r>
            <a:r>
              <a:rPr lang="en-US">
                <a:cs typeface="Noto IKEA Latin"/>
              </a:rPr>
              <a:t>.</a:t>
            </a:r>
            <a:endParaRPr kumimoji="0" lang="en-US" b="0" i="0" u="none" strike="noStrike" kern="1200" cap="none" spc="0" normalizeH="0" baseline="0" noProof="0">
              <a:ln>
                <a:noFill/>
              </a:ln>
              <a:effectLst/>
              <a:uLnTx/>
              <a:uFillTx/>
              <a:cs typeface="Noto IKEA Latin"/>
            </a:endParaRPr>
          </a:p>
          <a:p>
            <a:pPr marL="183515" marR="45085" indent="-171450" defTabSz="914400">
              <a:spcBef>
                <a:spcPts val="605"/>
              </a:spcBef>
              <a:buFont typeface="Arial" panose="020B0604020202020204" pitchFamily="34" charset="0"/>
              <a:buChar char="•"/>
              <a:defRPr/>
            </a:pPr>
            <a:endParaRPr lang="en-US">
              <a:cs typeface="Noto IKEA Latin"/>
            </a:endParaRPr>
          </a:p>
          <a:p>
            <a:pPr marL="12065" marR="45085" defTabSz="914400">
              <a:spcBef>
                <a:spcPts val="605"/>
              </a:spcBef>
              <a:defRPr/>
            </a:pPr>
            <a:endParaRPr kumimoji="0" lang="en-US" b="0" i="0" u="none" strike="noStrike" kern="1200" cap="none" spc="0" normalizeH="0" baseline="0" noProof="0">
              <a:ln>
                <a:noFill/>
              </a:ln>
              <a:effectLst/>
              <a:uLnTx/>
              <a:uFillTx/>
              <a:cs typeface="Noto IKEA Latin"/>
            </a:endParaRPr>
          </a:p>
          <a:p>
            <a:pPr marL="12065" marR="66675" defTabSz="914400">
              <a:spcBef>
                <a:spcPts val="600"/>
              </a:spcBef>
              <a:defRPr/>
            </a:pPr>
            <a:r>
              <a:rPr lang="en-US">
                <a:ea typeface="Verdana" panose="020B0604030504040204" pitchFamily="34" charset="0"/>
                <a:cs typeface="Verdana" panose="020B0604030504040204" pitchFamily="34" charset="0"/>
              </a:rPr>
              <a:t>See more in </a:t>
            </a:r>
            <a:r>
              <a:rPr lang="en-US">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“Secure It” site on IKEA Toolbox.</a:t>
            </a:r>
            <a:endParaRPr lang="en-US">
              <a:ea typeface="Verdana" panose="020B0604030504040204" pitchFamily="34" charset="0"/>
              <a:cs typeface="Verdana" panose="020B0604030504040204" pitchFamily="34" charset="0"/>
            </a:endParaRPr>
          </a:p>
        </p:txBody>
      </p:sp>
      <p:sp>
        <p:nvSpPr>
          <p:cNvPr id="6" name="Footer Placeholder 5">
            <a:extLst>
              <a:ext uri="{FF2B5EF4-FFF2-40B4-BE49-F238E27FC236}">
                <a16:creationId xmlns:a16="http://schemas.microsoft.com/office/drawing/2014/main" id="{E2267431-E735-374A-AF5E-57177694A636}"/>
              </a:ext>
            </a:extLst>
          </p:cNvPr>
          <p:cNvSpPr>
            <a:spLocks noGrp="1"/>
          </p:cNvSpPr>
          <p:nvPr>
            <p:ph type="ftr" sz="quarter" idx="19"/>
          </p:nvPr>
        </p:nvSpPr>
        <p:spPr/>
        <p:txBody>
          <a:bodyPr/>
          <a:lstStyle/>
          <a:p>
            <a:endParaRPr lang="en-GB" noProof="0"/>
          </a:p>
        </p:txBody>
      </p:sp>
      <p:sp>
        <p:nvSpPr>
          <p:cNvPr id="12" name="Text Placeholder 11">
            <a:extLst>
              <a:ext uri="{FF2B5EF4-FFF2-40B4-BE49-F238E27FC236}">
                <a16:creationId xmlns:a16="http://schemas.microsoft.com/office/drawing/2014/main" id="{C165236D-E0A1-6C48-9DE0-8DDA47585BCC}"/>
              </a:ext>
            </a:extLst>
          </p:cNvPr>
          <p:cNvSpPr>
            <a:spLocks noGrp="1"/>
          </p:cNvSpPr>
          <p:nvPr>
            <p:ph type="body" sz="quarter" idx="20"/>
          </p:nvPr>
        </p:nvSpPr>
        <p:spPr/>
        <p:txBody>
          <a:bodyPr/>
          <a:lstStyle/>
          <a:p>
            <a:endParaRPr lang="en-GB"/>
          </a:p>
        </p:txBody>
      </p:sp>
      <p:sp>
        <p:nvSpPr>
          <p:cNvPr id="16" name="object 2">
            <a:extLst>
              <a:ext uri="{FF2B5EF4-FFF2-40B4-BE49-F238E27FC236}">
                <a16:creationId xmlns:a16="http://schemas.microsoft.com/office/drawing/2014/main" id="{4781948A-DDC0-4C4C-B617-6B9F57A13DCF}"/>
              </a:ext>
            </a:extLst>
          </p:cNvPr>
          <p:cNvSpPr txBox="1">
            <a:spLocks/>
          </p:cNvSpPr>
          <p:nvPr/>
        </p:nvSpPr>
        <p:spPr>
          <a:xfrm>
            <a:off x="6603463" y="1484513"/>
            <a:ext cx="5181600" cy="571951"/>
          </a:xfrm>
          <a:prstGeom prst="rect">
            <a:avLst/>
          </a:prstGeom>
        </p:spPr>
        <p:txBody>
          <a:bodyPr vert="horz" wrap="square" lIns="0" tIns="12700" rIns="0" bIns="0" rtlCol="0">
            <a:spAutoFit/>
          </a:bodyPr>
          <a:lstStyle>
            <a:lvl1pPr marL="0" indent="0" algn="l" defTabSz="914377" rtl="0" eaLnBrk="1" latinLnBrk="0" hangingPunct="1">
              <a:lnSpc>
                <a:spcPct val="100000"/>
              </a:lnSpc>
              <a:spcBef>
                <a:spcPts val="1000"/>
              </a:spcBef>
              <a:buFont typeface="Arial" panose="020B0604020202020204" pitchFamily="34" charset="0"/>
              <a:buNone/>
              <a:defRPr sz="1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1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
              </a:spcBef>
            </a:pPr>
            <a:endParaRPr lang="en-US">
              <a:cs typeface="Times New Roman"/>
            </a:endParaRPr>
          </a:p>
          <a:p>
            <a:pPr marL="184150" marR="261620" indent="-171450">
              <a:buFont typeface="Wingdings" panose="05000000000000000000" pitchFamily="2" charset="2"/>
              <a:buChar char="§"/>
            </a:pPr>
            <a:endParaRPr lang="en-US" spc="-5">
              <a:solidFill>
                <a:srgbClr val="231F20"/>
              </a:solidFill>
              <a:ea typeface="Verdana" panose="020B0604030504040204" pitchFamily="34" charset="0"/>
              <a:cs typeface="Verdana" panose="020B0604030504040204" pitchFamily="34" charset="0"/>
            </a:endParaRPr>
          </a:p>
        </p:txBody>
      </p:sp>
      <p:pic>
        <p:nvPicPr>
          <p:cNvPr id="17" name="Picture 3">
            <a:hlinkClick r:id="rId4"/>
            <a:extLst>
              <a:ext uri="{FF2B5EF4-FFF2-40B4-BE49-F238E27FC236}">
                <a16:creationId xmlns:a16="http://schemas.microsoft.com/office/drawing/2014/main" id="{A168AC08-0538-48D8-88F7-D71CC2B531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37" t="2669" r="4245" b="4851"/>
          <a:stretch/>
        </p:blipFill>
        <p:spPr bwMode="auto">
          <a:xfrm>
            <a:off x="6946103" y="258104"/>
            <a:ext cx="4477960" cy="6367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599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7EE35B6-042E-CE48-8086-1649FD3841E8}"/>
              </a:ext>
            </a:extLst>
          </p:cNvPr>
          <p:cNvSpPr>
            <a:spLocks noGrp="1"/>
          </p:cNvSpPr>
          <p:nvPr>
            <p:ph type="title"/>
          </p:nvPr>
        </p:nvSpPr>
        <p:spPr>
          <a:xfrm>
            <a:off x="881166" y="652611"/>
            <a:ext cx="4614859" cy="862008"/>
          </a:xfrm>
        </p:spPr>
        <p:txBody>
          <a:bodyPr/>
          <a:lstStyle/>
          <a:p>
            <a:r>
              <a:rPr lang="en-GB"/>
              <a:t>Always attach to the wall!</a:t>
            </a:r>
          </a:p>
        </p:txBody>
      </p:sp>
      <p:sp>
        <p:nvSpPr>
          <p:cNvPr id="11" name="Text Placeholder 10">
            <a:extLst>
              <a:ext uri="{FF2B5EF4-FFF2-40B4-BE49-F238E27FC236}">
                <a16:creationId xmlns:a16="http://schemas.microsoft.com/office/drawing/2014/main" id="{C16020F0-7A50-EE48-AC74-0312BC0BAA39}"/>
              </a:ext>
            </a:extLst>
          </p:cNvPr>
          <p:cNvSpPr>
            <a:spLocks noGrp="1"/>
          </p:cNvSpPr>
          <p:nvPr>
            <p:ph type="body" sz="quarter" idx="18"/>
          </p:nvPr>
        </p:nvSpPr>
        <p:spPr>
          <a:xfrm>
            <a:off x="839788" y="2196574"/>
            <a:ext cx="5145870" cy="3668233"/>
          </a:xfrm>
        </p:spPr>
        <p:txBody>
          <a:bodyPr/>
          <a:lstStyle/>
          <a:p>
            <a:pPr marL="183515" marR="45085" indent="-171450" defTabSz="914400">
              <a:spcBef>
                <a:spcPts val="605"/>
              </a:spcBef>
              <a:buFont typeface="Arial" panose="020B0604020202020204" pitchFamily="34" charset="0"/>
              <a:buChar char="•"/>
              <a:defRPr/>
            </a:pPr>
            <a:endParaRPr kumimoji="0" lang="en-US" b="0" i="0" u="none" strike="noStrike" kern="1200" cap="none" spc="0" normalizeH="0" baseline="0" noProof="0">
              <a:ln>
                <a:noFill/>
              </a:ln>
              <a:effectLst/>
              <a:uLnTx/>
              <a:uFillTx/>
              <a:cs typeface="Noto IKEA Latin"/>
            </a:endParaRPr>
          </a:p>
          <a:p>
            <a:pPr marL="297815" marR="45085" indent="-285750" defTabSz="914400">
              <a:spcBef>
                <a:spcPts val="605"/>
              </a:spcBef>
              <a:buFont typeface="Arial" panose="020B0604020202020204" pitchFamily="34" charset="0"/>
              <a:buChar char="•"/>
              <a:defRPr/>
            </a:pPr>
            <a:r>
              <a:rPr kumimoji="0" lang="en-US" b="0" i="0" u="none" strike="noStrike" kern="1200" cap="none" spc="0" normalizeH="0" baseline="0" noProof="0">
                <a:ln>
                  <a:noFill/>
                </a:ln>
                <a:effectLst/>
                <a:uLnTx/>
                <a:uFillTx/>
                <a:cs typeface="Noto IKEA Latin"/>
              </a:rPr>
              <a:t>We always show our furniture attached to a wall, when it comes with antitipping parts included in the package.</a:t>
            </a:r>
          </a:p>
          <a:p>
            <a:pPr marL="12065" marR="45085" defTabSz="914400">
              <a:spcBef>
                <a:spcPts val="605"/>
              </a:spcBef>
              <a:defRPr/>
            </a:pPr>
            <a:endParaRPr lang="en-US">
              <a:cs typeface="Noto IKEA Latin"/>
            </a:endParaRPr>
          </a:p>
          <a:p>
            <a:pPr marL="297815" marR="45085" indent="-285750" defTabSz="914400">
              <a:spcBef>
                <a:spcPts val="605"/>
              </a:spcBef>
              <a:buFont typeface="Arial" panose="020B0604020202020204" pitchFamily="34" charset="0"/>
              <a:buChar char="•"/>
              <a:defRPr/>
            </a:pPr>
            <a:r>
              <a:rPr kumimoji="0" lang="en-US" b="0" i="0" u="none" strike="noStrike" kern="1200" cap="none" spc="0" normalizeH="0" baseline="0" noProof="0">
                <a:ln>
                  <a:noFill/>
                </a:ln>
                <a:effectLst/>
                <a:uLnTx/>
                <a:uFillTx/>
                <a:cs typeface="Noto IKEA Latin"/>
              </a:rPr>
              <a:t>IKEA instructs customers in the assembly instruction, but also with store communications to remember this. That’s how important it is!</a:t>
            </a:r>
          </a:p>
          <a:p>
            <a:pPr marL="12065" marR="45085" defTabSz="914400">
              <a:spcBef>
                <a:spcPts val="605"/>
              </a:spcBef>
              <a:defRPr/>
            </a:pPr>
            <a:endParaRPr kumimoji="0" lang="en-US" b="0" i="0" u="none" strike="noStrike" kern="1200" cap="none" spc="0" normalizeH="0" baseline="0" noProof="0">
              <a:ln>
                <a:noFill/>
              </a:ln>
              <a:effectLst/>
              <a:uLnTx/>
              <a:uFillTx/>
              <a:cs typeface="Noto IKEA Latin"/>
            </a:endParaRPr>
          </a:p>
          <a:p>
            <a:pPr marL="297815" marR="45085" indent="-285750" defTabSz="914400">
              <a:spcBef>
                <a:spcPts val="605"/>
              </a:spcBef>
              <a:buFont typeface="Arial" panose="020B0604020202020204" pitchFamily="34" charset="0"/>
              <a:buChar char="•"/>
              <a:defRPr/>
            </a:pPr>
            <a:r>
              <a:rPr lang="en-US">
                <a:cs typeface="Noto IKEA Latin"/>
              </a:rPr>
              <a:t>It is good to remind customers, that children    sometimes tend to climb in drawers when they are opened. If the product is not attached, it could lead to severe accidents.</a:t>
            </a:r>
            <a:endParaRPr kumimoji="0" lang="en-US" b="0" i="0" u="none" strike="noStrike" kern="1200" cap="none" spc="0" normalizeH="0" baseline="0" noProof="0">
              <a:ln>
                <a:noFill/>
              </a:ln>
              <a:effectLst/>
              <a:uLnTx/>
              <a:uFillTx/>
              <a:cs typeface="Noto IKEA Latin"/>
            </a:endParaRPr>
          </a:p>
          <a:p>
            <a:pPr marL="297815" marR="45085" indent="-285750" defTabSz="914400">
              <a:spcBef>
                <a:spcPts val="605"/>
              </a:spcBef>
              <a:buFont typeface="Arial" panose="020B0604020202020204" pitchFamily="34" charset="0"/>
              <a:buChar char="•"/>
              <a:defRPr/>
            </a:pPr>
            <a:endParaRPr kumimoji="0" lang="en-US" b="0" i="0" u="none" strike="noStrike" kern="1200" cap="none" spc="0" normalizeH="0" baseline="0" noProof="0">
              <a:ln>
                <a:noFill/>
              </a:ln>
              <a:effectLst/>
              <a:uLnTx/>
              <a:uFillTx/>
              <a:cs typeface="Noto IKEA Latin"/>
            </a:endParaRPr>
          </a:p>
          <a:p>
            <a:pPr marL="297815" marR="45085" indent="-285750" defTabSz="914400">
              <a:spcBef>
                <a:spcPts val="605"/>
              </a:spcBef>
              <a:buFont typeface="Arial" panose="020B0604020202020204" pitchFamily="34" charset="0"/>
              <a:buChar char="•"/>
              <a:defRPr/>
            </a:pPr>
            <a:endParaRPr kumimoji="0" lang="en-US" b="0" i="0" u="none" strike="noStrike" kern="1200" cap="none" spc="0" normalizeH="0" baseline="0" noProof="0">
              <a:ln>
                <a:noFill/>
              </a:ln>
              <a:effectLst/>
              <a:uLnTx/>
              <a:uFillTx/>
              <a:cs typeface="Noto IKEA Latin"/>
            </a:endParaRPr>
          </a:p>
          <a:p>
            <a:pPr marL="12065" marR="45085" defTabSz="914400">
              <a:spcBef>
                <a:spcPts val="605"/>
              </a:spcBef>
              <a:defRPr/>
            </a:pPr>
            <a:endParaRPr lang="en-US">
              <a:cs typeface="Noto IKEA Latin"/>
            </a:endParaRPr>
          </a:p>
          <a:p>
            <a:pPr marL="12065" marR="45085" defTabSz="914400">
              <a:spcBef>
                <a:spcPts val="605"/>
              </a:spcBef>
              <a:defRPr/>
            </a:pPr>
            <a:endParaRPr kumimoji="0" lang="en-US" b="0" i="0" u="none" strike="noStrike" kern="1200" cap="none" spc="0" normalizeH="0" baseline="0" noProof="0">
              <a:ln>
                <a:noFill/>
              </a:ln>
              <a:effectLst/>
              <a:uLnTx/>
              <a:uFillTx/>
              <a:cs typeface="Noto IKEA Latin"/>
            </a:endParaRPr>
          </a:p>
          <a:p>
            <a:pPr marL="12065" marR="66675" defTabSz="914400">
              <a:spcBef>
                <a:spcPts val="600"/>
              </a:spcBef>
              <a:defRPr/>
            </a:pPr>
            <a:r>
              <a:rPr lang="en-US">
                <a:ea typeface="Verdana" panose="020B0604030504040204" pitchFamily="34" charset="0"/>
                <a:cs typeface="Verdana" panose="020B0604030504040204" pitchFamily="34" charset="0"/>
              </a:rPr>
              <a:t>See more in </a:t>
            </a:r>
            <a:r>
              <a:rPr lang="en-US">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“Secure It” site on IKEA Toolbox.</a:t>
            </a:r>
            <a:endParaRPr lang="en-US">
              <a:ea typeface="Verdana" panose="020B0604030504040204" pitchFamily="34" charset="0"/>
              <a:cs typeface="Verdana" panose="020B0604030504040204" pitchFamily="34" charset="0"/>
            </a:endParaRPr>
          </a:p>
        </p:txBody>
      </p:sp>
      <p:sp>
        <p:nvSpPr>
          <p:cNvPr id="6" name="Footer Placeholder 5">
            <a:extLst>
              <a:ext uri="{FF2B5EF4-FFF2-40B4-BE49-F238E27FC236}">
                <a16:creationId xmlns:a16="http://schemas.microsoft.com/office/drawing/2014/main" id="{E2267431-E735-374A-AF5E-57177694A636}"/>
              </a:ext>
            </a:extLst>
          </p:cNvPr>
          <p:cNvSpPr>
            <a:spLocks noGrp="1"/>
          </p:cNvSpPr>
          <p:nvPr>
            <p:ph type="ftr" sz="quarter" idx="19"/>
          </p:nvPr>
        </p:nvSpPr>
        <p:spPr/>
        <p:txBody>
          <a:bodyPr/>
          <a:lstStyle/>
          <a:p>
            <a:endParaRPr lang="en-GB" noProof="0"/>
          </a:p>
        </p:txBody>
      </p:sp>
      <p:sp>
        <p:nvSpPr>
          <p:cNvPr id="12" name="Text Placeholder 11">
            <a:extLst>
              <a:ext uri="{FF2B5EF4-FFF2-40B4-BE49-F238E27FC236}">
                <a16:creationId xmlns:a16="http://schemas.microsoft.com/office/drawing/2014/main" id="{C165236D-E0A1-6C48-9DE0-8DDA47585BCC}"/>
              </a:ext>
            </a:extLst>
          </p:cNvPr>
          <p:cNvSpPr>
            <a:spLocks noGrp="1"/>
          </p:cNvSpPr>
          <p:nvPr>
            <p:ph type="body" sz="quarter" idx="20"/>
          </p:nvPr>
        </p:nvSpPr>
        <p:spPr/>
        <p:txBody>
          <a:bodyPr/>
          <a:lstStyle/>
          <a:p>
            <a:endParaRPr lang="en-GB"/>
          </a:p>
        </p:txBody>
      </p:sp>
      <p:sp>
        <p:nvSpPr>
          <p:cNvPr id="16" name="object 2">
            <a:extLst>
              <a:ext uri="{FF2B5EF4-FFF2-40B4-BE49-F238E27FC236}">
                <a16:creationId xmlns:a16="http://schemas.microsoft.com/office/drawing/2014/main" id="{4781948A-DDC0-4C4C-B617-6B9F57A13DCF}"/>
              </a:ext>
            </a:extLst>
          </p:cNvPr>
          <p:cNvSpPr txBox="1">
            <a:spLocks/>
          </p:cNvSpPr>
          <p:nvPr/>
        </p:nvSpPr>
        <p:spPr>
          <a:xfrm>
            <a:off x="6603463" y="1484513"/>
            <a:ext cx="5181600" cy="571951"/>
          </a:xfrm>
          <a:prstGeom prst="rect">
            <a:avLst/>
          </a:prstGeom>
        </p:spPr>
        <p:txBody>
          <a:bodyPr vert="horz" wrap="square" lIns="0" tIns="12700" rIns="0" bIns="0" rtlCol="0">
            <a:spAutoFit/>
          </a:bodyPr>
          <a:lstStyle>
            <a:lvl1pPr marL="0" indent="0" algn="l" defTabSz="914377" rtl="0" eaLnBrk="1" latinLnBrk="0" hangingPunct="1">
              <a:lnSpc>
                <a:spcPct val="100000"/>
              </a:lnSpc>
              <a:spcBef>
                <a:spcPts val="1000"/>
              </a:spcBef>
              <a:buFont typeface="Arial" panose="020B0604020202020204" pitchFamily="34" charset="0"/>
              <a:buNone/>
              <a:defRPr sz="1400" kern="1200">
                <a:solidFill>
                  <a:schemeClr val="tx1"/>
                </a:solidFill>
                <a:latin typeface="Noto IKEA Latin" panose="020B0502040504020204" pitchFamily="34" charset="0"/>
                <a:ea typeface="+mn-ea"/>
                <a:cs typeface="+mn-cs"/>
              </a:defRPr>
            </a:lvl1pPr>
            <a:lvl2pPr marL="0" indent="-342900" algn="l" defTabSz="914377" rtl="0" eaLnBrk="1" latinLnBrk="0" hangingPunct="1">
              <a:lnSpc>
                <a:spcPct val="100000"/>
              </a:lnSpc>
              <a:spcBef>
                <a:spcPts val="1000"/>
              </a:spcBef>
              <a:buFont typeface="Arial" panose="020B0604020202020204" pitchFamily="34" charset="0"/>
              <a:buChar char="•"/>
              <a:defRPr sz="1400" kern="1200" spc="0">
                <a:solidFill>
                  <a:schemeClr val="tx1"/>
                </a:solidFill>
                <a:latin typeface="Noto IKEA Latin" panose="020B0502040504020204" pitchFamily="34" charset="0"/>
                <a:ea typeface="+mn-ea"/>
                <a:cs typeface="+mn-cs"/>
              </a:defRPr>
            </a:lvl2pPr>
            <a:lvl3pPr marL="1142971" indent="-228594" algn="l" defTabSz="914377" rtl="0" eaLnBrk="1" latinLnBrk="0" hangingPunct="1">
              <a:lnSpc>
                <a:spcPct val="100000"/>
              </a:lnSpc>
              <a:spcBef>
                <a:spcPts val="500"/>
              </a:spcBef>
              <a:buFont typeface="Arial" panose="020B0604020202020204" pitchFamily="34" charset="0"/>
              <a:buChar char="•"/>
              <a:defRPr sz="1800" i="0" kern="1200">
                <a:solidFill>
                  <a:schemeClr val="tx1"/>
                </a:solidFill>
                <a:latin typeface="Noto IKEA Latin" panose="020B0502040504020204" pitchFamily="34" charset="0"/>
                <a:ea typeface="+mn-ea"/>
                <a:cs typeface="+mn-cs"/>
              </a:defRPr>
            </a:lvl3pPr>
            <a:lvl4pPr marL="1600160" indent="-228594" algn="l" defTabSz="914377" rtl="0" eaLnBrk="1" latinLnBrk="0" hangingPunct="1">
              <a:lnSpc>
                <a:spcPct val="100000"/>
              </a:lnSpc>
              <a:spcBef>
                <a:spcPts val="500"/>
              </a:spcBef>
              <a:buFont typeface="Arial" panose="020B0604020202020204" pitchFamily="34" charset="0"/>
              <a:buChar char="•"/>
              <a:defRPr sz="1400" kern="1200">
                <a:solidFill>
                  <a:schemeClr val="tx1"/>
                </a:solidFill>
                <a:latin typeface="Noto IKEA Latin" panose="020B0502040504020204" pitchFamily="34" charset="0"/>
                <a:ea typeface="+mn-ea"/>
                <a:cs typeface="+mn-cs"/>
              </a:defRPr>
            </a:lvl4pPr>
            <a:lvl5pPr marL="2057349" indent="-228594" algn="l" defTabSz="914377" rtl="0" eaLnBrk="1" latinLnBrk="0" hangingPunct="1">
              <a:lnSpc>
                <a:spcPct val="100000"/>
              </a:lnSpc>
              <a:spcBef>
                <a:spcPts val="500"/>
              </a:spcBef>
              <a:buFont typeface="Arial" panose="020B0604020202020204" pitchFamily="34" charset="0"/>
              <a:buChar char="•"/>
              <a:defRPr sz="1000" kern="1200">
                <a:solidFill>
                  <a:schemeClr val="tx1"/>
                </a:solidFill>
                <a:latin typeface="Noto IKEA Latin" panose="020B0502040504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
              </a:spcBef>
            </a:pPr>
            <a:endParaRPr lang="en-US">
              <a:cs typeface="Times New Roman"/>
            </a:endParaRPr>
          </a:p>
          <a:p>
            <a:pPr marL="184150" marR="261620" indent="-171450">
              <a:buFont typeface="Wingdings" panose="05000000000000000000" pitchFamily="2" charset="2"/>
              <a:buChar char="§"/>
            </a:pPr>
            <a:endParaRPr lang="en-US" spc="-5">
              <a:solidFill>
                <a:srgbClr val="231F20"/>
              </a:solidFill>
              <a:ea typeface="Verdana" panose="020B0604030504040204" pitchFamily="34" charset="0"/>
              <a:cs typeface="Verdana" panose="020B0604030504040204" pitchFamily="34" charset="0"/>
            </a:endParaRPr>
          </a:p>
        </p:txBody>
      </p:sp>
      <p:pic>
        <p:nvPicPr>
          <p:cNvPr id="17" name="Picture 3">
            <a:hlinkClick r:id="rId4"/>
            <a:extLst>
              <a:ext uri="{FF2B5EF4-FFF2-40B4-BE49-F238E27FC236}">
                <a16:creationId xmlns:a16="http://schemas.microsoft.com/office/drawing/2014/main" id="{A168AC08-0538-48D8-88F7-D71CC2B531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37" t="2669" r="4245" b="4851"/>
          <a:stretch/>
        </p:blipFill>
        <p:spPr bwMode="auto">
          <a:xfrm>
            <a:off x="6946103" y="258104"/>
            <a:ext cx="4477960" cy="6367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467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7735469C-DE50-4BCA-9B00-06EAF079A78E}"/>
              </a:ext>
            </a:extLst>
          </p:cNvPr>
          <p:cNvSpPr>
            <a:spLocks noChangeArrowheads="1"/>
          </p:cNvSpPr>
          <p:nvPr/>
        </p:nvSpPr>
        <p:spPr bwMode="auto">
          <a:xfrm>
            <a:off x="0" y="498378"/>
            <a:ext cx="1519516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100" b="0" i="0" u="none" strike="noStrike" cap="none" normalizeH="0" baseline="0">
                <a:ln>
                  <a:noFill/>
                </a:ln>
                <a:solidFill>
                  <a:srgbClr val="1F497D"/>
                </a:solidFill>
                <a:effectLst/>
                <a:latin typeface="Arial" panose="020B0604020202020204" pitchFamily="34" charset="0"/>
                <a:ea typeface="Calibri" panose="020F0502020204030204" pitchFamily="34" charset="0"/>
              </a:rPr>
            </a:br>
            <a:br>
              <a:rPr kumimoji="0" lang="en-GB" altLang="en-US" sz="1100" b="0" i="0" u="none" strike="noStrike" cap="none" normalizeH="0" baseline="0">
                <a:ln>
                  <a:noFill/>
                </a:ln>
                <a:solidFill>
                  <a:srgbClr val="1F497D"/>
                </a:solidFill>
                <a:effectLst/>
                <a:latin typeface="Arial" panose="020B0604020202020204" pitchFamily="34" charset="0"/>
                <a:ea typeface="Calibri" panose="020F0502020204030204" pitchFamily="34" charset="0"/>
              </a:rPr>
            </a:br>
            <a:endParaRPr kumimoji="0" lang="en-GB" altLang="en-US" sz="1800" b="0" i="0" u="none" strike="noStrike" cap="none" normalizeH="0" baseline="0">
              <a:ln>
                <a:noFill/>
              </a:ln>
              <a:solidFill>
                <a:schemeClr val="tx1"/>
              </a:solidFill>
              <a:effectLst/>
              <a:latin typeface="Arial" panose="020B0604020202020204" pitchFamily="34" charset="0"/>
            </a:endParaRPr>
          </a:p>
        </p:txBody>
      </p:sp>
      <p:pic>
        <p:nvPicPr>
          <p:cNvPr id="1025" name="Picture 1">
            <a:extLst>
              <a:ext uri="{FF2B5EF4-FFF2-40B4-BE49-F238E27FC236}">
                <a16:creationId xmlns:a16="http://schemas.microsoft.com/office/drawing/2014/main" id="{36A90F99-0AAD-4694-B082-FF29DE15D093}"/>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46930" r="-899"/>
          <a:stretch>
            <a:fillRect/>
          </a:stretch>
        </p:blipFill>
        <p:spPr bwMode="auto">
          <a:xfrm>
            <a:off x="1111293" y="2852738"/>
            <a:ext cx="4396161" cy="39446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20200602_113820 (Small)">
            <a:extLst>
              <a:ext uri="{FF2B5EF4-FFF2-40B4-BE49-F238E27FC236}">
                <a16:creationId xmlns:a16="http://schemas.microsoft.com/office/drawing/2014/main" id="{4F765BF0-A431-41D3-A204-46821A458615}"/>
              </a:ext>
            </a:extLst>
          </p:cNvPr>
          <p:cNvPicPr>
            <a:picLocks noGrp="1" noChangeAspect="1"/>
          </p:cNvPicPr>
          <p:nvPr isPhoto="1"/>
        </p:nvPicPr>
        <p:blipFill>
          <a:blip r:embed="rId5">
            <a:lum/>
            <a:extLst>
              <a:ext uri="{28A0092B-C50C-407E-A947-70E740481C1C}">
                <a14:useLocalDpi xmlns:a14="http://schemas.microsoft.com/office/drawing/2010/main" val="0"/>
              </a:ext>
            </a:extLst>
          </a:blip>
          <a:stretch>
            <a:fillRect/>
          </a:stretch>
        </p:blipFill>
        <p:spPr>
          <a:xfrm rot="5400000">
            <a:off x="5879325" y="805222"/>
            <a:ext cx="7130380" cy="5519936"/>
          </a:xfrm>
          <a:prstGeom prst="rect">
            <a:avLst/>
          </a:prstGeom>
        </p:spPr>
      </p:pic>
      <p:sp>
        <p:nvSpPr>
          <p:cNvPr id="3" name="Title 2">
            <a:extLst>
              <a:ext uri="{FF2B5EF4-FFF2-40B4-BE49-F238E27FC236}">
                <a16:creationId xmlns:a16="http://schemas.microsoft.com/office/drawing/2014/main" id="{FA026239-B3B2-4EE2-86BD-B43842BB410D}"/>
              </a:ext>
            </a:extLst>
          </p:cNvPr>
          <p:cNvSpPr>
            <a:spLocks noGrp="1"/>
          </p:cNvSpPr>
          <p:nvPr>
            <p:ph type="title"/>
          </p:nvPr>
        </p:nvSpPr>
        <p:spPr>
          <a:xfrm>
            <a:off x="803412" y="659680"/>
            <a:ext cx="5374104" cy="707887"/>
          </a:xfrm>
        </p:spPr>
        <p:txBody>
          <a:bodyPr/>
          <a:lstStyle/>
          <a:p>
            <a:r>
              <a:rPr lang="fi-FI"/>
              <a:t>Noudata ohjeita ja kiinnitä kaikki osat</a:t>
            </a:r>
            <a:br>
              <a:rPr lang="fi-FI"/>
            </a:br>
            <a:r>
              <a:rPr lang="fi-FI" sz="2400" b="0"/>
              <a:t>Näin tuotteesta tulee turvallinen </a:t>
            </a:r>
            <a:endParaRPr lang="en-US" b="0"/>
          </a:p>
        </p:txBody>
      </p:sp>
      <p:sp>
        <p:nvSpPr>
          <p:cNvPr id="2" name="Oval 1">
            <a:extLst>
              <a:ext uri="{FF2B5EF4-FFF2-40B4-BE49-F238E27FC236}">
                <a16:creationId xmlns:a16="http://schemas.microsoft.com/office/drawing/2014/main" id="{F92BCCEA-4B28-4EC8-ADEB-B0016BD96633}"/>
              </a:ext>
            </a:extLst>
          </p:cNvPr>
          <p:cNvSpPr/>
          <p:nvPr/>
        </p:nvSpPr>
        <p:spPr>
          <a:xfrm>
            <a:off x="3296093" y="5518299"/>
            <a:ext cx="834618" cy="7655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4" name="Arrow: Right 3">
            <a:extLst>
              <a:ext uri="{FF2B5EF4-FFF2-40B4-BE49-F238E27FC236}">
                <a16:creationId xmlns:a16="http://schemas.microsoft.com/office/drawing/2014/main" id="{1B0A10BD-7E78-43E5-9774-1F029D9C0981}"/>
              </a:ext>
            </a:extLst>
          </p:cNvPr>
          <p:cNvSpPr/>
          <p:nvPr/>
        </p:nvSpPr>
        <p:spPr>
          <a:xfrm rot="20732087">
            <a:off x="4665822" y="4787530"/>
            <a:ext cx="3740674" cy="542278"/>
          </a:xfrm>
          <a:prstGeom prst="rightArrow">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Tree>
    <p:extLst>
      <p:ext uri="{BB962C8B-B14F-4D97-AF65-F5344CB8AC3E}">
        <p14:creationId xmlns:p14="http://schemas.microsoft.com/office/powerpoint/2010/main" val="2154381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7735469C-DE50-4BCA-9B00-06EAF079A78E}"/>
              </a:ext>
            </a:extLst>
          </p:cNvPr>
          <p:cNvSpPr>
            <a:spLocks noChangeArrowheads="1"/>
          </p:cNvSpPr>
          <p:nvPr/>
        </p:nvSpPr>
        <p:spPr bwMode="auto">
          <a:xfrm>
            <a:off x="0" y="498378"/>
            <a:ext cx="1519516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en-US" sz="1100" b="0" i="0" u="none" strike="noStrike" cap="none" normalizeH="0" baseline="0">
                <a:ln>
                  <a:noFill/>
                </a:ln>
                <a:solidFill>
                  <a:srgbClr val="1F497D"/>
                </a:solidFill>
                <a:effectLst/>
                <a:latin typeface="Arial" panose="020B0604020202020204" pitchFamily="34" charset="0"/>
                <a:ea typeface="Calibri" panose="020F0502020204030204" pitchFamily="34" charset="0"/>
              </a:rPr>
            </a:br>
            <a:br>
              <a:rPr kumimoji="0" lang="en-GB" altLang="en-US" sz="1100" b="0" i="0" u="none" strike="noStrike" cap="none" normalizeH="0" baseline="0">
                <a:ln>
                  <a:noFill/>
                </a:ln>
                <a:solidFill>
                  <a:srgbClr val="1F497D"/>
                </a:solidFill>
                <a:effectLst/>
                <a:latin typeface="Arial" panose="020B0604020202020204" pitchFamily="34" charset="0"/>
                <a:ea typeface="Calibri" panose="020F0502020204030204" pitchFamily="34" charset="0"/>
              </a:rPr>
            </a:br>
            <a:endParaRPr kumimoji="0" lang="en-GB"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descr="20200602_113820 (Small)">
            <a:extLst>
              <a:ext uri="{FF2B5EF4-FFF2-40B4-BE49-F238E27FC236}">
                <a16:creationId xmlns:a16="http://schemas.microsoft.com/office/drawing/2014/main" id="{4F765BF0-A431-41D3-A204-46821A45861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rot="5400000">
            <a:off x="5879325" y="805222"/>
            <a:ext cx="7130380" cy="5519936"/>
          </a:xfrm>
          <a:prstGeom prst="rect">
            <a:avLst/>
          </a:prstGeom>
        </p:spPr>
      </p:pic>
      <p:sp>
        <p:nvSpPr>
          <p:cNvPr id="3" name="Title 2">
            <a:extLst>
              <a:ext uri="{FF2B5EF4-FFF2-40B4-BE49-F238E27FC236}">
                <a16:creationId xmlns:a16="http://schemas.microsoft.com/office/drawing/2014/main" id="{FA026239-B3B2-4EE2-86BD-B43842BB410D}"/>
              </a:ext>
            </a:extLst>
          </p:cNvPr>
          <p:cNvSpPr>
            <a:spLocks noGrp="1"/>
          </p:cNvSpPr>
          <p:nvPr>
            <p:ph type="title"/>
          </p:nvPr>
        </p:nvSpPr>
        <p:spPr>
          <a:xfrm>
            <a:off x="839788" y="891694"/>
            <a:ext cx="5519936" cy="707887"/>
          </a:xfrm>
        </p:spPr>
        <p:txBody>
          <a:bodyPr/>
          <a:lstStyle/>
          <a:p>
            <a:r>
              <a:rPr lang="fi-FI" err="1"/>
              <a:t>Follow</a:t>
            </a:r>
            <a:r>
              <a:rPr lang="fi-FI"/>
              <a:t> </a:t>
            </a:r>
            <a:r>
              <a:rPr lang="fi-FI" err="1"/>
              <a:t>instructions</a:t>
            </a:r>
            <a:r>
              <a:rPr lang="fi-FI"/>
              <a:t> and </a:t>
            </a:r>
            <a:r>
              <a:rPr lang="fi-FI" err="1"/>
              <a:t>install</a:t>
            </a:r>
            <a:r>
              <a:rPr lang="fi-FI"/>
              <a:t> </a:t>
            </a:r>
            <a:r>
              <a:rPr lang="fi-FI" err="1"/>
              <a:t>all</a:t>
            </a:r>
            <a:r>
              <a:rPr lang="fi-FI"/>
              <a:t> </a:t>
            </a:r>
            <a:r>
              <a:rPr lang="fi-FI" err="1"/>
              <a:t>parts</a:t>
            </a:r>
            <a:br>
              <a:rPr lang="fi-FI"/>
            </a:br>
            <a:r>
              <a:rPr lang="fi-FI" sz="2400" b="0" err="1"/>
              <a:t>That</a:t>
            </a:r>
            <a:r>
              <a:rPr lang="fi-FI" sz="2400" b="0"/>
              <a:t> </a:t>
            </a:r>
            <a:r>
              <a:rPr lang="fi-FI" sz="2400" b="0" err="1"/>
              <a:t>way</a:t>
            </a:r>
            <a:r>
              <a:rPr lang="fi-FI" sz="2400" b="0"/>
              <a:t> </a:t>
            </a:r>
            <a:r>
              <a:rPr lang="fi-FI" sz="2400" b="0" err="1"/>
              <a:t>you</a:t>
            </a:r>
            <a:r>
              <a:rPr lang="fi-FI" sz="2400" b="0"/>
              <a:t> </a:t>
            </a:r>
            <a:r>
              <a:rPr lang="fi-FI" sz="2400" b="0" err="1"/>
              <a:t>can</a:t>
            </a:r>
            <a:r>
              <a:rPr lang="fi-FI" sz="2400" b="0"/>
              <a:t> </a:t>
            </a:r>
            <a:r>
              <a:rPr lang="fi-FI" sz="2400" b="0" err="1"/>
              <a:t>make</a:t>
            </a:r>
            <a:r>
              <a:rPr lang="fi-FI" sz="2400" b="0"/>
              <a:t> sure </a:t>
            </a:r>
            <a:r>
              <a:rPr lang="fi-FI" sz="2400" b="0" err="1"/>
              <a:t>that</a:t>
            </a:r>
            <a:r>
              <a:rPr lang="fi-FI" sz="2400" b="0"/>
              <a:t> it is </a:t>
            </a:r>
            <a:r>
              <a:rPr lang="fi-FI" sz="2400" b="0" err="1"/>
              <a:t>safe</a:t>
            </a:r>
            <a:r>
              <a:rPr lang="fi-FI" sz="2400" b="0"/>
              <a:t> to </a:t>
            </a:r>
            <a:r>
              <a:rPr lang="fi-FI" sz="2400" b="0" err="1"/>
              <a:t>use</a:t>
            </a:r>
            <a:endParaRPr lang="en-US" b="0"/>
          </a:p>
        </p:txBody>
      </p:sp>
      <p:pic>
        <p:nvPicPr>
          <p:cNvPr id="9" name="Picture 1">
            <a:extLst>
              <a:ext uri="{FF2B5EF4-FFF2-40B4-BE49-F238E27FC236}">
                <a16:creationId xmlns:a16="http://schemas.microsoft.com/office/drawing/2014/main" id="{2A955AC2-ECC5-431B-8511-4A19C2A4C3DA}"/>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l="46930" r="-899"/>
          <a:stretch>
            <a:fillRect/>
          </a:stretch>
        </p:blipFill>
        <p:spPr bwMode="auto">
          <a:xfrm>
            <a:off x="1111293" y="2852738"/>
            <a:ext cx="4396161" cy="394467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D07F0D86-1F08-4C1A-975D-B5A191C05AE7}"/>
              </a:ext>
            </a:extLst>
          </p:cNvPr>
          <p:cNvSpPr/>
          <p:nvPr/>
        </p:nvSpPr>
        <p:spPr>
          <a:xfrm>
            <a:off x="3296093" y="5518299"/>
            <a:ext cx="834618" cy="7655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4" name="Arrow: Right 3">
            <a:extLst>
              <a:ext uri="{FF2B5EF4-FFF2-40B4-BE49-F238E27FC236}">
                <a16:creationId xmlns:a16="http://schemas.microsoft.com/office/drawing/2014/main" id="{1B0A10BD-7E78-43E5-9774-1F029D9C0981}"/>
              </a:ext>
            </a:extLst>
          </p:cNvPr>
          <p:cNvSpPr/>
          <p:nvPr/>
        </p:nvSpPr>
        <p:spPr>
          <a:xfrm rot="20732087">
            <a:off x="4665822" y="4787530"/>
            <a:ext cx="3740674" cy="542278"/>
          </a:xfrm>
          <a:prstGeom prst="rightArrow">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Tree>
    <p:extLst>
      <p:ext uri="{BB962C8B-B14F-4D97-AF65-F5344CB8AC3E}">
        <p14:creationId xmlns:p14="http://schemas.microsoft.com/office/powerpoint/2010/main" val="3951057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7EE35B6-042E-CE48-8086-1649FD3841E8}"/>
              </a:ext>
            </a:extLst>
          </p:cNvPr>
          <p:cNvSpPr>
            <a:spLocks noGrp="1"/>
          </p:cNvSpPr>
          <p:nvPr>
            <p:ph type="title"/>
          </p:nvPr>
        </p:nvSpPr>
        <p:spPr>
          <a:xfrm>
            <a:off x="6438502" y="836613"/>
            <a:ext cx="5342820" cy="1584672"/>
          </a:xfrm>
        </p:spPr>
        <p:txBody>
          <a:bodyPr/>
          <a:lstStyle/>
          <a:p>
            <a:r>
              <a:rPr lang="en-GB" sz="3200" err="1"/>
              <a:t>Pinnasängyn</a:t>
            </a:r>
            <a:r>
              <a:rPr lang="en-GB" sz="3200"/>
              <a:t> </a:t>
            </a:r>
            <a:r>
              <a:rPr lang="en-GB" sz="3200" err="1"/>
              <a:t>ympäristö</a:t>
            </a:r>
            <a:endParaRPr lang="en-GB" sz="3200"/>
          </a:p>
        </p:txBody>
      </p:sp>
      <p:sp>
        <p:nvSpPr>
          <p:cNvPr id="11" name="Text Placeholder 10">
            <a:extLst>
              <a:ext uri="{FF2B5EF4-FFF2-40B4-BE49-F238E27FC236}">
                <a16:creationId xmlns:a16="http://schemas.microsoft.com/office/drawing/2014/main" id="{C16020F0-7A50-EE48-AC74-0312BC0BAA39}"/>
              </a:ext>
            </a:extLst>
          </p:cNvPr>
          <p:cNvSpPr>
            <a:spLocks noGrp="1"/>
          </p:cNvSpPr>
          <p:nvPr>
            <p:ph type="body" sz="quarter" idx="18"/>
          </p:nvPr>
        </p:nvSpPr>
        <p:spPr>
          <a:xfrm>
            <a:off x="6534755" y="1617044"/>
            <a:ext cx="4825752" cy="4516999"/>
          </a:xfrm>
        </p:spPr>
        <p:txBody>
          <a:bodyPr/>
          <a:lstStyle/>
          <a:p>
            <a:endParaRPr lang="en-US" sz="1800" b="1" spc="-5">
              <a:solidFill>
                <a:srgbClr val="231F20"/>
              </a:solidFill>
              <a:latin typeface="Noto IKEA Latin" panose="020B0502040504020204" pitchFamily="34" charset="0"/>
              <a:cs typeface="Verdana IKEA"/>
            </a:endParaRPr>
          </a:p>
          <a:p>
            <a:r>
              <a:rPr lang="en-US" sz="1800" b="1" spc="-5" err="1">
                <a:solidFill>
                  <a:srgbClr val="231F20"/>
                </a:solidFill>
                <a:latin typeface="Noto IKEA Latin" panose="020B0502040504020204" pitchFamily="34" charset="0"/>
                <a:cs typeface="Verdana IKEA"/>
              </a:rPr>
              <a:t>Älä</a:t>
            </a:r>
            <a:r>
              <a:rPr lang="en-US" sz="1800" b="1" spc="-5">
                <a:solidFill>
                  <a:srgbClr val="231F20"/>
                </a:solidFill>
                <a:latin typeface="Noto IKEA Latin" panose="020B0502040504020204" pitchFamily="34" charset="0"/>
                <a:cs typeface="Verdana IKEA"/>
              </a:rPr>
              <a:t> </a:t>
            </a:r>
            <a:r>
              <a:rPr lang="en-US" sz="1800" b="1" spc="-5" err="1">
                <a:solidFill>
                  <a:srgbClr val="231F20"/>
                </a:solidFill>
                <a:latin typeface="Noto IKEA Latin" panose="020B0502040504020204" pitchFamily="34" charset="0"/>
                <a:cs typeface="Verdana IKEA"/>
              </a:rPr>
              <a:t>koskaan</a:t>
            </a:r>
            <a:r>
              <a:rPr lang="en-US" sz="1800" b="1" spc="-5">
                <a:solidFill>
                  <a:srgbClr val="231F20"/>
                </a:solidFill>
                <a:latin typeface="Noto IKEA Latin" panose="020B0502040504020204" pitchFamily="34" charset="0"/>
                <a:cs typeface="Verdana IKEA"/>
              </a:rPr>
              <a:t> </a:t>
            </a:r>
            <a:r>
              <a:rPr lang="en-US" sz="1800" b="1" spc="-5" err="1">
                <a:solidFill>
                  <a:srgbClr val="231F20"/>
                </a:solidFill>
                <a:latin typeface="Noto IKEA Latin" panose="020B0502040504020204" pitchFamily="34" charset="0"/>
                <a:cs typeface="Verdana IKEA"/>
              </a:rPr>
              <a:t>sijoita</a:t>
            </a:r>
            <a:r>
              <a:rPr lang="en-US" sz="1800" b="1" spc="-5">
                <a:solidFill>
                  <a:srgbClr val="231F20"/>
                </a:solidFill>
                <a:latin typeface="Noto IKEA Latin" panose="020B0502040504020204" pitchFamily="34" charset="0"/>
                <a:cs typeface="Verdana IKEA"/>
              </a:rPr>
              <a:t> </a:t>
            </a:r>
            <a:r>
              <a:rPr lang="en-US" sz="1800" b="1" spc="-5" err="1">
                <a:solidFill>
                  <a:srgbClr val="231F20"/>
                </a:solidFill>
                <a:latin typeface="Noto IKEA Latin" panose="020B0502040504020204" pitchFamily="34" charset="0"/>
                <a:cs typeface="Verdana IKEA"/>
              </a:rPr>
              <a:t>valaisimia</a:t>
            </a:r>
            <a:r>
              <a:rPr lang="en-US" sz="1800" b="1" spc="-5">
                <a:solidFill>
                  <a:srgbClr val="231F20"/>
                </a:solidFill>
                <a:latin typeface="Noto IKEA Latin" panose="020B0502040504020204" pitchFamily="34" charset="0"/>
                <a:cs typeface="Verdana IKEA"/>
              </a:rPr>
              <a:t>, </a:t>
            </a:r>
            <a:r>
              <a:rPr lang="en-US" sz="1800" b="1" spc="-5" err="1">
                <a:solidFill>
                  <a:srgbClr val="231F20"/>
                </a:solidFill>
                <a:latin typeface="Noto IKEA Latin" panose="020B0502040504020204" pitchFamily="34" charset="0"/>
                <a:cs typeface="Verdana IKEA"/>
              </a:rPr>
              <a:t>niin</a:t>
            </a:r>
            <a:r>
              <a:rPr lang="en-US" sz="1800" b="1" spc="-5">
                <a:solidFill>
                  <a:srgbClr val="231F20"/>
                </a:solidFill>
                <a:latin typeface="Noto IKEA Latin" panose="020B0502040504020204" pitchFamily="34" charset="0"/>
                <a:cs typeface="Verdana IKEA"/>
              </a:rPr>
              <a:t> </a:t>
            </a:r>
            <a:r>
              <a:rPr lang="en-US" sz="1800" b="1" spc="-5" err="1">
                <a:solidFill>
                  <a:srgbClr val="231F20"/>
                </a:solidFill>
                <a:latin typeface="Noto IKEA Latin" panose="020B0502040504020204" pitchFamily="34" charset="0"/>
                <a:cs typeface="Verdana IKEA"/>
              </a:rPr>
              <a:t>että</a:t>
            </a:r>
            <a:r>
              <a:rPr lang="en-US" sz="1800" b="1" spc="-5">
                <a:solidFill>
                  <a:srgbClr val="231F20"/>
                </a:solidFill>
                <a:latin typeface="Noto IKEA Latin" panose="020B0502040504020204" pitchFamily="34" charset="0"/>
                <a:cs typeface="Verdana IKEA"/>
              </a:rPr>
              <a:t> </a:t>
            </a:r>
            <a:r>
              <a:rPr lang="en-US" sz="1800" b="1" spc="-5" err="1">
                <a:solidFill>
                  <a:srgbClr val="231F20"/>
                </a:solidFill>
                <a:latin typeface="Noto IKEA Latin" panose="020B0502040504020204" pitchFamily="34" charset="0"/>
                <a:cs typeface="Verdana IKEA"/>
              </a:rPr>
              <a:t>pinnasängyssä</a:t>
            </a:r>
            <a:r>
              <a:rPr lang="en-US" sz="1800" b="1" spc="-5">
                <a:solidFill>
                  <a:srgbClr val="231F20"/>
                </a:solidFill>
                <a:latin typeface="Noto IKEA Latin" panose="020B0502040504020204" pitchFamily="34" charset="0"/>
                <a:cs typeface="Verdana IKEA"/>
              </a:rPr>
              <a:t> </a:t>
            </a:r>
            <a:r>
              <a:rPr lang="en-US" sz="1800" b="1" spc="-5" err="1">
                <a:solidFill>
                  <a:srgbClr val="231F20"/>
                </a:solidFill>
                <a:latin typeface="Noto IKEA Latin" panose="020B0502040504020204" pitchFamily="34" charset="0"/>
                <a:cs typeface="Verdana IKEA"/>
              </a:rPr>
              <a:t>oleva</a:t>
            </a:r>
            <a:r>
              <a:rPr lang="en-US" sz="1800" b="1" spc="-5">
                <a:solidFill>
                  <a:srgbClr val="231F20"/>
                </a:solidFill>
                <a:latin typeface="Noto IKEA Latin" panose="020B0502040504020204" pitchFamily="34" charset="0"/>
                <a:cs typeface="Verdana IKEA"/>
              </a:rPr>
              <a:t> </a:t>
            </a:r>
            <a:r>
              <a:rPr lang="en-US" sz="1800" b="1" spc="-5" err="1">
                <a:solidFill>
                  <a:srgbClr val="231F20"/>
                </a:solidFill>
                <a:latin typeface="Noto IKEA Latin" panose="020B0502040504020204" pitchFamily="34" charset="0"/>
                <a:cs typeface="Verdana IKEA"/>
              </a:rPr>
              <a:t>lapsi</a:t>
            </a:r>
            <a:r>
              <a:rPr lang="en-US" sz="1800" b="1" spc="-5">
                <a:solidFill>
                  <a:srgbClr val="231F20"/>
                </a:solidFill>
                <a:latin typeface="Noto IKEA Latin" panose="020B0502040504020204" pitchFamily="34" charset="0"/>
                <a:cs typeface="Verdana IKEA"/>
              </a:rPr>
              <a:t> </a:t>
            </a:r>
            <a:r>
              <a:rPr lang="en-US" sz="1800" b="1" spc="-5" err="1">
                <a:solidFill>
                  <a:srgbClr val="231F20"/>
                </a:solidFill>
                <a:latin typeface="Noto IKEA Latin" panose="020B0502040504020204" pitchFamily="34" charset="0"/>
                <a:cs typeface="Verdana IKEA"/>
              </a:rPr>
              <a:t>ulottuu</a:t>
            </a:r>
            <a:r>
              <a:rPr lang="en-US" sz="1800" b="1" spc="-5">
                <a:solidFill>
                  <a:srgbClr val="231F20"/>
                </a:solidFill>
                <a:latin typeface="Noto IKEA Latin" panose="020B0502040504020204" pitchFamily="34" charset="0"/>
                <a:cs typeface="Verdana IKEA"/>
              </a:rPr>
              <a:t> </a:t>
            </a:r>
            <a:r>
              <a:rPr lang="en-US" sz="1800" b="1" spc="-5" err="1">
                <a:solidFill>
                  <a:srgbClr val="231F20"/>
                </a:solidFill>
                <a:latin typeface="Noto IKEA Latin" panose="020B0502040504020204" pitchFamily="34" charset="0"/>
                <a:cs typeface="Verdana IKEA"/>
              </a:rPr>
              <a:t>niihin</a:t>
            </a:r>
            <a:r>
              <a:rPr lang="en-US" sz="1800" b="1" spc="-5">
                <a:solidFill>
                  <a:srgbClr val="231F20"/>
                </a:solidFill>
                <a:latin typeface="Noto IKEA Latin" panose="020B0502040504020204" pitchFamily="34" charset="0"/>
                <a:cs typeface="Verdana IKEA"/>
              </a:rPr>
              <a:t> tai </a:t>
            </a:r>
            <a:r>
              <a:rPr lang="en-US" sz="1800" b="1" spc="-5" err="1">
                <a:solidFill>
                  <a:srgbClr val="231F20"/>
                </a:solidFill>
                <a:latin typeface="Noto IKEA Latin" panose="020B0502040504020204" pitchFamily="34" charset="0"/>
                <a:cs typeface="Verdana IKEA"/>
              </a:rPr>
              <a:t>johtoihin</a:t>
            </a:r>
            <a:r>
              <a:rPr lang="en-US" sz="1800" b="1" spc="-5">
                <a:solidFill>
                  <a:srgbClr val="231F20"/>
                </a:solidFill>
                <a:latin typeface="Noto IKEA Latin" panose="020B0502040504020204" pitchFamily="34" charset="0"/>
                <a:cs typeface="Verdana IKEA"/>
              </a:rPr>
              <a:t>.</a:t>
            </a:r>
          </a:p>
          <a:p>
            <a:endParaRPr lang="en-US" sz="1800" b="1" spc="-5">
              <a:solidFill>
                <a:srgbClr val="231F20"/>
              </a:solidFill>
              <a:latin typeface="Noto IKEA Latin" panose="020B0502040504020204" pitchFamily="34" charset="0"/>
              <a:cs typeface="Verdana IKEA"/>
            </a:endParaRPr>
          </a:p>
          <a:p>
            <a:r>
              <a:rPr lang="en-US" sz="1800" err="1"/>
              <a:t>Valaisimet</a:t>
            </a:r>
            <a:r>
              <a:rPr lang="en-US" sz="1800"/>
              <a:t> ja </a:t>
            </a:r>
            <a:r>
              <a:rPr lang="en-US" sz="1800" err="1"/>
              <a:t>johdot</a:t>
            </a:r>
            <a:r>
              <a:rPr lang="en-US" sz="1800"/>
              <a:t> </a:t>
            </a:r>
            <a:r>
              <a:rPr lang="en-US" sz="1800" err="1"/>
              <a:t>tulisivat</a:t>
            </a:r>
            <a:r>
              <a:rPr lang="en-US" sz="1800"/>
              <a:t> </a:t>
            </a:r>
            <a:r>
              <a:rPr lang="en-US" sz="1800" err="1"/>
              <a:t>aina</a:t>
            </a:r>
            <a:r>
              <a:rPr lang="en-US" sz="1800"/>
              <a:t> olla </a:t>
            </a:r>
            <a:r>
              <a:rPr lang="en-US" sz="1800" err="1"/>
              <a:t>kireästi</a:t>
            </a:r>
            <a:r>
              <a:rPr lang="en-US" sz="1800"/>
              <a:t> </a:t>
            </a:r>
            <a:r>
              <a:rPr lang="en-US" sz="1800" err="1"/>
              <a:t>kiinni</a:t>
            </a:r>
            <a:r>
              <a:rPr lang="en-US" sz="1800"/>
              <a:t> </a:t>
            </a:r>
            <a:r>
              <a:rPr lang="en-US" sz="1800" err="1"/>
              <a:t>seinässä</a:t>
            </a:r>
            <a:r>
              <a:rPr lang="en-US" sz="1800"/>
              <a:t> ja </a:t>
            </a:r>
            <a:r>
              <a:rPr lang="en-US" sz="1800" err="1"/>
              <a:t>sijoitettu</a:t>
            </a:r>
            <a:r>
              <a:rPr lang="en-US" sz="1800"/>
              <a:t> </a:t>
            </a:r>
            <a:r>
              <a:rPr lang="en-US" sz="1800" err="1"/>
              <a:t>sängystä</a:t>
            </a:r>
            <a:r>
              <a:rPr lang="en-US" sz="1800"/>
              <a:t> n. 50 cm </a:t>
            </a:r>
            <a:r>
              <a:rPr lang="en-US" sz="1800" err="1"/>
              <a:t>päähän</a:t>
            </a:r>
            <a:r>
              <a:rPr lang="en-US" sz="1800"/>
              <a:t>, </a:t>
            </a:r>
            <a:r>
              <a:rPr lang="en-US" sz="1800" err="1"/>
              <a:t>niin</a:t>
            </a:r>
            <a:r>
              <a:rPr lang="en-US" sz="1800"/>
              <a:t> </a:t>
            </a:r>
            <a:r>
              <a:rPr lang="en-US" sz="1800" err="1"/>
              <a:t>ettei</a:t>
            </a:r>
            <a:r>
              <a:rPr lang="en-US" sz="1800"/>
              <a:t> </a:t>
            </a:r>
            <a:r>
              <a:rPr lang="en-US" sz="1800" err="1"/>
              <a:t>lapsi</a:t>
            </a:r>
            <a:r>
              <a:rPr lang="en-US" sz="1800"/>
              <a:t> </a:t>
            </a:r>
            <a:r>
              <a:rPr lang="en-US" sz="1800" err="1"/>
              <a:t>voi</a:t>
            </a:r>
            <a:r>
              <a:rPr lang="en-US" sz="1800"/>
              <a:t> </a:t>
            </a:r>
            <a:r>
              <a:rPr lang="en-US" sz="1800" err="1"/>
              <a:t>saada</a:t>
            </a:r>
            <a:r>
              <a:rPr lang="en-US" sz="1800"/>
              <a:t> </a:t>
            </a:r>
            <a:r>
              <a:rPr lang="en-US" sz="1800" err="1"/>
              <a:t>niistä</a:t>
            </a:r>
            <a:r>
              <a:rPr lang="en-US" sz="1800"/>
              <a:t> </a:t>
            </a:r>
            <a:r>
              <a:rPr lang="en-US" sz="1800" err="1"/>
              <a:t>otetta</a:t>
            </a:r>
            <a:r>
              <a:rPr lang="en-US" sz="1800"/>
              <a:t> ja </a:t>
            </a:r>
            <a:r>
              <a:rPr lang="en-US" sz="1800" err="1"/>
              <a:t>kuristua</a:t>
            </a:r>
            <a:r>
              <a:rPr lang="en-US" sz="1800"/>
              <a:t> </a:t>
            </a:r>
            <a:r>
              <a:rPr lang="en-US" sz="1800" err="1"/>
              <a:t>johtoihin</a:t>
            </a:r>
            <a:r>
              <a:rPr lang="en-US" sz="1800"/>
              <a:t>.</a:t>
            </a:r>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GB"/>
          </a:p>
        </p:txBody>
      </p:sp>
      <p:sp>
        <p:nvSpPr>
          <p:cNvPr id="6" name="Footer Placeholder 5">
            <a:extLst>
              <a:ext uri="{FF2B5EF4-FFF2-40B4-BE49-F238E27FC236}">
                <a16:creationId xmlns:a16="http://schemas.microsoft.com/office/drawing/2014/main" id="{E2267431-E735-374A-AF5E-57177694A636}"/>
              </a:ext>
            </a:extLst>
          </p:cNvPr>
          <p:cNvSpPr>
            <a:spLocks noGrp="1"/>
          </p:cNvSpPr>
          <p:nvPr>
            <p:ph type="ftr" sz="quarter" idx="19"/>
          </p:nvPr>
        </p:nvSpPr>
        <p:spPr/>
        <p:txBody>
          <a:bodyPr/>
          <a:lstStyle/>
          <a:p>
            <a:endParaRPr lang="en-GB" noProof="0"/>
          </a:p>
        </p:txBody>
      </p:sp>
      <p:sp>
        <p:nvSpPr>
          <p:cNvPr id="12" name="Text Placeholder 11">
            <a:extLst>
              <a:ext uri="{FF2B5EF4-FFF2-40B4-BE49-F238E27FC236}">
                <a16:creationId xmlns:a16="http://schemas.microsoft.com/office/drawing/2014/main" id="{C165236D-E0A1-6C48-9DE0-8DDA47585BCC}"/>
              </a:ext>
            </a:extLst>
          </p:cNvPr>
          <p:cNvSpPr>
            <a:spLocks noGrp="1"/>
          </p:cNvSpPr>
          <p:nvPr>
            <p:ph type="body" sz="quarter" idx="20"/>
          </p:nvPr>
        </p:nvSpPr>
        <p:spPr/>
        <p:txBody>
          <a:bodyPr/>
          <a:lstStyle/>
          <a:p>
            <a:r>
              <a:rPr lang="en-GB"/>
              <a:t>IKEA FI 2021</a:t>
            </a:r>
          </a:p>
        </p:txBody>
      </p:sp>
      <p:pic>
        <p:nvPicPr>
          <p:cNvPr id="4" name="Picture Placeholder 3">
            <a:extLst>
              <a:ext uri="{FF2B5EF4-FFF2-40B4-BE49-F238E27FC236}">
                <a16:creationId xmlns:a16="http://schemas.microsoft.com/office/drawing/2014/main" id="{E295FDC5-47DA-4AAD-97F3-F73E9618ABAD}"/>
              </a:ext>
            </a:extLst>
          </p:cNvPr>
          <p:cNvPicPr>
            <a:picLocks noGrp="1" noChangeAspect="1"/>
          </p:cNvPicPr>
          <p:nvPr>
            <p:ph type="pic" sz="quarter" idx="15"/>
          </p:nvPr>
        </p:nvPicPr>
        <p:blipFill>
          <a:blip r:embed="rId3"/>
          <a:srcRect l="7813" r="7813"/>
          <a:stretch>
            <a:fillRect/>
          </a:stretch>
        </p:blipFill>
        <p:spPr>
          <a:xfrm rot="5400000">
            <a:off x="-381000" y="387350"/>
            <a:ext cx="6858000" cy="6096000"/>
          </a:xfrm>
        </p:spPr>
      </p:pic>
      <p:sp>
        <p:nvSpPr>
          <p:cNvPr id="7" name="object 10">
            <a:extLst>
              <a:ext uri="{FF2B5EF4-FFF2-40B4-BE49-F238E27FC236}">
                <a16:creationId xmlns:a16="http://schemas.microsoft.com/office/drawing/2014/main" id="{B7E66F91-C1F6-42BF-AE92-41FBD141BE0D}"/>
              </a:ext>
            </a:extLst>
          </p:cNvPr>
          <p:cNvSpPr txBox="1"/>
          <p:nvPr/>
        </p:nvSpPr>
        <p:spPr>
          <a:xfrm>
            <a:off x="367395" y="-83455"/>
            <a:ext cx="4936580" cy="833562"/>
          </a:xfrm>
          <a:prstGeom prst="rect">
            <a:avLst/>
          </a:prstGeom>
        </p:spPr>
        <p:txBody>
          <a:bodyPr vert="horz" wrap="square" lIns="0" tIns="0" rIns="0" bIns="0" rtlCol="0">
            <a:spAutoFit/>
          </a:bodyPr>
          <a:lstStyle/>
          <a:p>
            <a:pPr marL="0" marR="0" lvl="0" indent="0" algn="l" defTabSz="914400" rtl="0" eaLnBrk="1" fontAlgn="auto" latinLnBrk="0" hangingPunct="1">
              <a:lnSpc>
                <a:spcPts val="6520"/>
              </a:lnSpc>
              <a:spcBef>
                <a:spcPts val="0"/>
              </a:spcBef>
              <a:spcAft>
                <a:spcPts val="0"/>
              </a:spcAft>
              <a:buClrTx/>
              <a:buSzTx/>
              <a:buFontTx/>
              <a:buNone/>
              <a:tabLst/>
              <a:defRPr/>
            </a:pPr>
            <a:r>
              <a:rPr kumimoji="0" lang="fi-FI" sz="6000" b="0" i="0" u="none" strike="noStrike" kern="1200" cap="none" spc="0" normalizeH="0" baseline="-20833" noProof="0">
                <a:ln>
                  <a:noFill/>
                </a:ln>
                <a:solidFill>
                  <a:srgbClr val="FF0000"/>
                </a:solidFill>
                <a:effectLst/>
                <a:uLnTx/>
                <a:uFillTx/>
                <a:latin typeface="Noto IKEA Latin"/>
                <a:ea typeface="+mn-ea"/>
                <a:cs typeface="Noto IKEA Latin"/>
              </a:rPr>
              <a:t>Älä tee näin!</a:t>
            </a:r>
            <a:endParaRPr kumimoji="0" sz="6000" b="0" i="0" u="none" strike="noStrike" kern="1200" cap="none" spc="0" normalizeH="0" baseline="0" noProof="0">
              <a:ln>
                <a:noFill/>
              </a:ln>
              <a:solidFill>
                <a:srgbClr val="FF0000"/>
              </a:solidFill>
              <a:effectLst/>
              <a:uLnTx/>
              <a:uFillTx/>
              <a:latin typeface="Noto IKEA Latin"/>
              <a:ea typeface="+mn-ea"/>
              <a:cs typeface="Noto IKEA Latin"/>
            </a:endParaRPr>
          </a:p>
        </p:txBody>
      </p:sp>
    </p:spTree>
    <p:extLst>
      <p:ext uri="{BB962C8B-B14F-4D97-AF65-F5344CB8AC3E}">
        <p14:creationId xmlns:p14="http://schemas.microsoft.com/office/powerpoint/2010/main" val="1669101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7EE35B6-042E-CE48-8086-1649FD3841E8}"/>
              </a:ext>
            </a:extLst>
          </p:cNvPr>
          <p:cNvSpPr>
            <a:spLocks noGrp="1"/>
          </p:cNvSpPr>
          <p:nvPr>
            <p:ph type="title"/>
          </p:nvPr>
        </p:nvSpPr>
        <p:spPr>
          <a:xfrm>
            <a:off x="6447667" y="874329"/>
            <a:ext cx="5112197" cy="1584672"/>
          </a:xfrm>
        </p:spPr>
        <p:txBody>
          <a:bodyPr/>
          <a:lstStyle/>
          <a:p>
            <a:r>
              <a:rPr lang="en-GB"/>
              <a:t>Safety around the cot</a:t>
            </a:r>
          </a:p>
        </p:txBody>
      </p:sp>
      <p:sp>
        <p:nvSpPr>
          <p:cNvPr id="11" name="Text Placeholder 10">
            <a:extLst>
              <a:ext uri="{FF2B5EF4-FFF2-40B4-BE49-F238E27FC236}">
                <a16:creationId xmlns:a16="http://schemas.microsoft.com/office/drawing/2014/main" id="{C16020F0-7A50-EE48-AC74-0312BC0BAA39}"/>
              </a:ext>
            </a:extLst>
          </p:cNvPr>
          <p:cNvSpPr>
            <a:spLocks noGrp="1"/>
          </p:cNvSpPr>
          <p:nvPr>
            <p:ph type="body" sz="quarter" idx="18"/>
          </p:nvPr>
        </p:nvSpPr>
        <p:spPr>
          <a:xfrm>
            <a:off x="6534755" y="2214379"/>
            <a:ext cx="4825752" cy="4166948"/>
          </a:xfrm>
        </p:spPr>
        <p:txBody>
          <a:bodyPr/>
          <a:lstStyle/>
          <a:p>
            <a:r>
              <a:rPr lang="en-US" sz="1800" b="1" spc="-5">
                <a:solidFill>
                  <a:srgbClr val="231F20"/>
                </a:solidFill>
                <a:latin typeface="Noto IKEA Latin" panose="020B0502040504020204" pitchFamily="34" charset="0"/>
                <a:cs typeface="Verdana IKEA"/>
              </a:rPr>
              <a:t>Never put lamps </a:t>
            </a:r>
            <a:r>
              <a:rPr lang="en-US" sz="1800" b="1">
                <a:solidFill>
                  <a:srgbClr val="231F20"/>
                </a:solidFill>
                <a:latin typeface="Noto IKEA Latin" panose="020B0502040504020204" pitchFamily="34" charset="0"/>
                <a:cs typeface="Verdana IKEA"/>
              </a:rPr>
              <a:t>or </a:t>
            </a:r>
            <a:r>
              <a:rPr lang="en-US" sz="1800" b="1" spc="-5">
                <a:solidFill>
                  <a:srgbClr val="231F20"/>
                </a:solidFill>
                <a:latin typeface="Noto IKEA Latin" panose="020B0502040504020204" pitchFamily="34" charset="0"/>
                <a:cs typeface="Verdana IKEA"/>
              </a:rPr>
              <a:t>power cords </a:t>
            </a:r>
            <a:r>
              <a:rPr lang="en-US" sz="1800" b="1" i="1" spc="-5">
                <a:solidFill>
                  <a:srgbClr val="231F20"/>
                </a:solidFill>
                <a:latin typeface="Noto IKEA Latin" panose="020B0502040504020204" pitchFamily="34" charset="0"/>
                <a:cs typeface="Verdana IKEA"/>
              </a:rPr>
              <a:t>within </a:t>
            </a:r>
            <a:r>
              <a:rPr lang="en-US" sz="1800" b="1" i="1">
                <a:solidFill>
                  <a:srgbClr val="231F20"/>
                </a:solidFill>
                <a:latin typeface="Noto IKEA Latin" panose="020B0502040504020204" pitchFamily="34" charset="0"/>
                <a:cs typeface="Verdana IKEA"/>
              </a:rPr>
              <a:t>reach </a:t>
            </a:r>
            <a:r>
              <a:rPr lang="en-US" sz="1800" b="1">
                <a:solidFill>
                  <a:srgbClr val="231F20"/>
                </a:solidFill>
                <a:latin typeface="Noto IKEA Latin" panose="020B0502040504020204" pitchFamily="34" charset="0"/>
                <a:cs typeface="Verdana IKEA"/>
              </a:rPr>
              <a:t>of a child in the cot.</a:t>
            </a:r>
          </a:p>
          <a:p>
            <a:endParaRPr lang="en-US" sz="1800" b="1" spc="-5">
              <a:solidFill>
                <a:srgbClr val="231F20"/>
              </a:solidFill>
              <a:cs typeface="Verdana IKEA"/>
            </a:endParaRPr>
          </a:p>
          <a:p>
            <a:r>
              <a:rPr lang="en-US" sz="1800" spc="-5">
                <a:solidFill>
                  <a:srgbClr val="231F20"/>
                </a:solidFill>
                <a:cs typeface="Verdana IKEA"/>
              </a:rPr>
              <a:t>The power cords should always be attached tightly to the wall. </a:t>
            </a:r>
          </a:p>
          <a:p>
            <a:r>
              <a:rPr lang="en-US" sz="1800" spc="-5">
                <a:solidFill>
                  <a:srgbClr val="231F20"/>
                </a:solidFill>
                <a:cs typeface="Verdana IKEA"/>
              </a:rPr>
              <a:t>They should be on 50 cm (arm length) distance from the bed so that the child cannot reach them and get strangled.</a:t>
            </a:r>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GB"/>
          </a:p>
        </p:txBody>
      </p:sp>
      <p:sp>
        <p:nvSpPr>
          <p:cNvPr id="6" name="Footer Placeholder 5">
            <a:extLst>
              <a:ext uri="{FF2B5EF4-FFF2-40B4-BE49-F238E27FC236}">
                <a16:creationId xmlns:a16="http://schemas.microsoft.com/office/drawing/2014/main" id="{E2267431-E735-374A-AF5E-57177694A636}"/>
              </a:ext>
            </a:extLst>
          </p:cNvPr>
          <p:cNvSpPr>
            <a:spLocks noGrp="1"/>
          </p:cNvSpPr>
          <p:nvPr>
            <p:ph type="ftr" sz="quarter" idx="19"/>
          </p:nvPr>
        </p:nvSpPr>
        <p:spPr/>
        <p:txBody>
          <a:bodyPr/>
          <a:lstStyle/>
          <a:p>
            <a:endParaRPr lang="en-GB" noProof="0"/>
          </a:p>
        </p:txBody>
      </p:sp>
      <p:sp>
        <p:nvSpPr>
          <p:cNvPr id="12" name="Text Placeholder 11">
            <a:extLst>
              <a:ext uri="{FF2B5EF4-FFF2-40B4-BE49-F238E27FC236}">
                <a16:creationId xmlns:a16="http://schemas.microsoft.com/office/drawing/2014/main" id="{C165236D-E0A1-6C48-9DE0-8DDA47585BCC}"/>
              </a:ext>
            </a:extLst>
          </p:cNvPr>
          <p:cNvSpPr>
            <a:spLocks noGrp="1"/>
          </p:cNvSpPr>
          <p:nvPr>
            <p:ph type="body" sz="quarter" idx="20"/>
          </p:nvPr>
        </p:nvSpPr>
        <p:spPr/>
        <p:txBody>
          <a:bodyPr/>
          <a:lstStyle/>
          <a:p>
            <a:r>
              <a:rPr lang="en-GB"/>
              <a:t>IKEA FI 2021</a:t>
            </a:r>
          </a:p>
        </p:txBody>
      </p:sp>
      <p:pic>
        <p:nvPicPr>
          <p:cNvPr id="4" name="Picture Placeholder 3">
            <a:extLst>
              <a:ext uri="{FF2B5EF4-FFF2-40B4-BE49-F238E27FC236}">
                <a16:creationId xmlns:a16="http://schemas.microsoft.com/office/drawing/2014/main" id="{E295FDC5-47DA-4AAD-97F3-F73E9618ABAD}"/>
              </a:ext>
            </a:extLst>
          </p:cNvPr>
          <p:cNvPicPr>
            <a:picLocks noGrp="1" noChangeAspect="1"/>
          </p:cNvPicPr>
          <p:nvPr>
            <p:ph type="pic" sz="quarter" idx="15"/>
          </p:nvPr>
        </p:nvPicPr>
        <p:blipFill>
          <a:blip r:embed="rId3"/>
          <a:srcRect l="7813" r="7813"/>
          <a:stretch>
            <a:fillRect/>
          </a:stretch>
        </p:blipFill>
        <p:spPr>
          <a:xfrm rot="5400000">
            <a:off x="-381000" y="387350"/>
            <a:ext cx="6858000" cy="6096000"/>
          </a:xfrm>
        </p:spPr>
      </p:pic>
      <p:sp>
        <p:nvSpPr>
          <p:cNvPr id="7" name="object 10">
            <a:extLst>
              <a:ext uri="{FF2B5EF4-FFF2-40B4-BE49-F238E27FC236}">
                <a16:creationId xmlns:a16="http://schemas.microsoft.com/office/drawing/2014/main" id="{B7E66F91-C1F6-42BF-AE92-41FBD141BE0D}"/>
              </a:ext>
            </a:extLst>
          </p:cNvPr>
          <p:cNvSpPr txBox="1"/>
          <p:nvPr/>
        </p:nvSpPr>
        <p:spPr>
          <a:xfrm>
            <a:off x="367395" y="-83455"/>
            <a:ext cx="4936580" cy="833562"/>
          </a:xfrm>
          <a:prstGeom prst="rect">
            <a:avLst/>
          </a:prstGeom>
        </p:spPr>
        <p:txBody>
          <a:bodyPr vert="horz" wrap="square" lIns="0" tIns="0" rIns="0" bIns="0" rtlCol="0">
            <a:spAutoFit/>
          </a:bodyPr>
          <a:lstStyle/>
          <a:p>
            <a:pPr marL="0" marR="0" lvl="0" indent="0" algn="l" defTabSz="914400" rtl="0" eaLnBrk="1" fontAlgn="auto" latinLnBrk="0" hangingPunct="1">
              <a:lnSpc>
                <a:spcPts val="6520"/>
              </a:lnSpc>
              <a:spcBef>
                <a:spcPts val="0"/>
              </a:spcBef>
              <a:spcAft>
                <a:spcPts val="0"/>
              </a:spcAft>
              <a:buClrTx/>
              <a:buSzTx/>
              <a:buFontTx/>
              <a:buNone/>
              <a:tabLst/>
              <a:defRPr/>
            </a:pPr>
            <a:r>
              <a:rPr kumimoji="0" sz="6000" b="0" i="0" u="none" strike="noStrike" kern="1200" cap="none" spc="0" normalizeH="0" baseline="-20833" noProof="0">
                <a:ln>
                  <a:noFill/>
                </a:ln>
                <a:solidFill>
                  <a:srgbClr val="FF0000"/>
                </a:solidFill>
                <a:effectLst/>
                <a:uLnTx/>
                <a:uFillTx/>
                <a:latin typeface="Noto IKEA Latin"/>
                <a:ea typeface="+mn-ea"/>
                <a:cs typeface="Noto IKEA Latin"/>
              </a:rPr>
              <a:t>Not</a:t>
            </a:r>
            <a:r>
              <a:rPr kumimoji="0" sz="6000" b="0" i="0" u="none" strike="noStrike" kern="1200" cap="none" spc="-120" normalizeH="0" baseline="-20833" noProof="0">
                <a:ln>
                  <a:noFill/>
                </a:ln>
                <a:solidFill>
                  <a:srgbClr val="FF0000"/>
                </a:solidFill>
                <a:effectLst/>
                <a:uLnTx/>
                <a:uFillTx/>
                <a:latin typeface="Noto IKEA Latin"/>
                <a:ea typeface="+mn-ea"/>
                <a:cs typeface="Noto IKEA Latin"/>
              </a:rPr>
              <a:t> </a:t>
            </a:r>
            <a:r>
              <a:rPr kumimoji="0" sz="6000" b="0" i="0" u="none" strike="noStrike" kern="1200" cap="none" spc="165" normalizeH="0" baseline="-20447" noProof="0">
                <a:ln>
                  <a:noFill/>
                </a:ln>
                <a:solidFill>
                  <a:srgbClr val="FF0000"/>
                </a:solidFill>
                <a:effectLst/>
                <a:uLnTx/>
                <a:uFillTx/>
                <a:latin typeface="Noto IKEA Latin"/>
                <a:ea typeface="+mn-ea"/>
                <a:cs typeface="Noto IKEA Latin"/>
              </a:rPr>
              <a:t>ok</a:t>
            </a:r>
            <a:r>
              <a:rPr kumimoji="0" lang="fi-FI" sz="6000" b="0" i="0" u="none" strike="noStrike" kern="1200" cap="none" spc="165" normalizeH="0" baseline="-20447" noProof="0">
                <a:ln>
                  <a:noFill/>
                </a:ln>
                <a:solidFill>
                  <a:srgbClr val="FF0000"/>
                </a:solidFill>
                <a:effectLst/>
                <a:uLnTx/>
                <a:uFillTx/>
                <a:latin typeface="Noto IKEA Latin"/>
                <a:ea typeface="+mn-ea"/>
                <a:cs typeface="Noto IKEA Latin"/>
              </a:rPr>
              <a:t> </a:t>
            </a:r>
            <a:r>
              <a:rPr kumimoji="0" lang="fi-FI" sz="6000" b="0" i="0" u="none" strike="noStrike" kern="1200" cap="none" spc="165" normalizeH="0" baseline="-20447" noProof="0" err="1">
                <a:ln>
                  <a:noFill/>
                </a:ln>
                <a:solidFill>
                  <a:srgbClr val="FF0000"/>
                </a:solidFill>
                <a:effectLst/>
                <a:uLnTx/>
                <a:uFillTx/>
                <a:latin typeface="Noto IKEA Latin"/>
                <a:ea typeface="+mn-ea"/>
                <a:cs typeface="Noto IKEA Latin"/>
              </a:rPr>
              <a:t>example</a:t>
            </a:r>
            <a:r>
              <a:rPr kumimoji="0" lang="fi-FI" sz="6000" b="0" i="0" u="none" strike="noStrike" kern="1200" cap="none" spc="165" normalizeH="0" baseline="-20447" noProof="0">
                <a:ln>
                  <a:noFill/>
                </a:ln>
                <a:solidFill>
                  <a:srgbClr val="FF0000"/>
                </a:solidFill>
                <a:effectLst/>
                <a:uLnTx/>
                <a:uFillTx/>
                <a:latin typeface="Noto IKEA Latin"/>
                <a:ea typeface="+mn-ea"/>
                <a:cs typeface="Noto IKEA Latin"/>
              </a:rPr>
              <a:t>!</a:t>
            </a:r>
            <a:endParaRPr kumimoji="0" sz="6000" b="0" i="0" u="none" strike="noStrike" kern="1200" cap="none" spc="0" normalizeH="0" baseline="0" noProof="0">
              <a:ln>
                <a:noFill/>
              </a:ln>
              <a:solidFill>
                <a:srgbClr val="FF0000"/>
              </a:solidFill>
              <a:effectLst/>
              <a:uLnTx/>
              <a:uFillTx/>
              <a:latin typeface="Noto IKEA Latin"/>
              <a:ea typeface="+mn-ea"/>
              <a:cs typeface="Noto IKEA Latin"/>
            </a:endParaRPr>
          </a:p>
        </p:txBody>
      </p:sp>
    </p:spTree>
    <p:extLst>
      <p:ext uri="{BB962C8B-B14F-4D97-AF65-F5344CB8AC3E}">
        <p14:creationId xmlns:p14="http://schemas.microsoft.com/office/powerpoint/2010/main" val="987562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7EE35B6-042E-CE48-8086-1649FD3841E8}"/>
              </a:ext>
            </a:extLst>
          </p:cNvPr>
          <p:cNvSpPr>
            <a:spLocks noGrp="1"/>
          </p:cNvSpPr>
          <p:nvPr>
            <p:ph type="title"/>
          </p:nvPr>
        </p:nvSpPr>
        <p:spPr>
          <a:xfrm>
            <a:off x="6240016" y="980729"/>
            <a:ext cx="5415230" cy="1584672"/>
          </a:xfrm>
        </p:spPr>
        <p:txBody>
          <a:bodyPr/>
          <a:lstStyle/>
          <a:p>
            <a:r>
              <a:rPr lang="en-GB"/>
              <a:t>xxx</a:t>
            </a:r>
          </a:p>
        </p:txBody>
      </p:sp>
      <p:sp>
        <p:nvSpPr>
          <p:cNvPr id="11" name="Text Placeholder 10">
            <a:extLst>
              <a:ext uri="{FF2B5EF4-FFF2-40B4-BE49-F238E27FC236}">
                <a16:creationId xmlns:a16="http://schemas.microsoft.com/office/drawing/2014/main" id="{C16020F0-7A50-EE48-AC74-0312BC0BAA39}"/>
              </a:ext>
            </a:extLst>
          </p:cNvPr>
          <p:cNvSpPr>
            <a:spLocks noGrp="1"/>
          </p:cNvSpPr>
          <p:nvPr>
            <p:ph type="body" sz="quarter" idx="18"/>
          </p:nvPr>
        </p:nvSpPr>
        <p:spPr>
          <a:xfrm>
            <a:off x="6240016" y="2420888"/>
            <a:ext cx="4825752" cy="3168649"/>
          </a:xfrm>
        </p:spPr>
        <p:txBody>
          <a:bodyPr/>
          <a:lstStyle/>
          <a:p>
            <a:endParaRPr lang="en-GB"/>
          </a:p>
          <a:p>
            <a:endParaRPr lang="en-GB"/>
          </a:p>
        </p:txBody>
      </p:sp>
      <p:sp>
        <p:nvSpPr>
          <p:cNvPr id="6" name="Footer Placeholder 5">
            <a:extLst>
              <a:ext uri="{FF2B5EF4-FFF2-40B4-BE49-F238E27FC236}">
                <a16:creationId xmlns:a16="http://schemas.microsoft.com/office/drawing/2014/main" id="{E2267431-E735-374A-AF5E-57177694A636}"/>
              </a:ext>
            </a:extLst>
          </p:cNvPr>
          <p:cNvSpPr>
            <a:spLocks noGrp="1"/>
          </p:cNvSpPr>
          <p:nvPr>
            <p:ph type="ftr" sz="quarter" idx="19"/>
          </p:nvPr>
        </p:nvSpPr>
        <p:spPr/>
        <p:txBody>
          <a:bodyPr/>
          <a:lstStyle/>
          <a:p>
            <a:endParaRPr lang="en-GB" noProof="0"/>
          </a:p>
        </p:txBody>
      </p:sp>
      <p:sp>
        <p:nvSpPr>
          <p:cNvPr id="12" name="Text Placeholder 11">
            <a:extLst>
              <a:ext uri="{FF2B5EF4-FFF2-40B4-BE49-F238E27FC236}">
                <a16:creationId xmlns:a16="http://schemas.microsoft.com/office/drawing/2014/main" id="{C165236D-E0A1-6C48-9DE0-8DDA47585BCC}"/>
              </a:ext>
            </a:extLst>
          </p:cNvPr>
          <p:cNvSpPr>
            <a:spLocks noGrp="1"/>
          </p:cNvSpPr>
          <p:nvPr>
            <p:ph type="body" sz="quarter" idx="20"/>
          </p:nvPr>
        </p:nvSpPr>
        <p:spPr/>
        <p:txBody>
          <a:bodyPr/>
          <a:lstStyle/>
          <a:p>
            <a:r>
              <a:rPr lang="en-GB"/>
              <a:t>IKEA FI 2021</a:t>
            </a:r>
          </a:p>
        </p:txBody>
      </p:sp>
      <p:pic>
        <p:nvPicPr>
          <p:cNvPr id="7" name="Picture Placeholder 6" descr="A picture containing text, indoor&#10;&#10;Description automatically generated">
            <a:extLst>
              <a:ext uri="{FF2B5EF4-FFF2-40B4-BE49-F238E27FC236}">
                <a16:creationId xmlns:a16="http://schemas.microsoft.com/office/drawing/2014/main" id="{A61E5D14-EE74-412C-BFE7-0541A1888D64}"/>
              </a:ext>
            </a:extLst>
          </p:cNvPr>
          <p:cNvPicPr>
            <a:picLocks noGrp="1" noChangeAspect="1"/>
          </p:cNvPicPr>
          <p:nvPr>
            <p:ph type="pic" sz="quarter" idx="15"/>
          </p:nvPr>
        </p:nvPicPr>
        <p:blipFill>
          <a:blip r:embed="rId3"/>
          <a:srcRect l="7813" r="7813"/>
          <a:stretch>
            <a:fillRect/>
          </a:stretch>
        </p:blipFill>
        <p:spPr>
          <a:xfrm rot="5400000">
            <a:off x="538178" y="1138223"/>
            <a:ext cx="5428970" cy="4825751"/>
          </a:xfrm>
        </p:spPr>
      </p:pic>
      <p:sp>
        <p:nvSpPr>
          <p:cNvPr id="13" name="Rectangle 12">
            <a:extLst>
              <a:ext uri="{FF2B5EF4-FFF2-40B4-BE49-F238E27FC236}">
                <a16:creationId xmlns:a16="http://schemas.microsoft.com/office/drawing/2014/main" id="{ECD64FAD-4D98-4DE9-9D13-9BDA3DE66217}"/>
              </a:ext>
            </a:extLst>
          </p:cNvPr>
          <p:cNvSpPr/>
          <p:nvPr/>
        </p:nvSpPr>
        <p:spPr>
          <a:xfrm>
            <a:off x="1307468" y="1520590"/>
            <a:ext cx="1080120" cy="266429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526B1A3-070B-44B4-83CB-D63F8CE4108E}"/>
              </a:ext>
            </a:extLst>
          </p:cNvPr>
          <p:cNvSpPr/>
          <p:nvPr/>
        </p:nvSpPr>
        <p:spPr>
          <a:xfrm>
            <a:off x="4008654" y="1498451"/>
            <a:ext cx="1080120" cy="266429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a:extLst>
              <a:ext uri="{FF2B5EF4-FFF2-40B4-BE49-F238E27FC236}">
                <a16:creationId xmlns:a16="http://schemas.microsoft.com/office/drawing/2014/main" id="{5B491E0E-2926-4AD5-AEAB-EAB1CAF38BFC}"/>
              </a:ext>
            </a:extLst>
          </p:cNvPr>
          <p:cNvSpPr txBox="1"/>
          <p:nvPr/>
        </p:nvSpPr>
        <p:spPr>
          <a:xfrm>
            <a:off x="3791075" y="411454"/>
            <a:ext cx="2392013" cy="954107"/>
          </a:xfrm>
          <a:prstGeom prst="rect">
            <a:avLst/>
          </a:prstGeom>
          <a:noFill/>
        </p:spPr>
        <p:txBody>
          <a:bodyPr wrap="square" rtlCol="0">
            <a:spAutoFit/>
          </a:bodyPr>
          <a:lstStyle/>
          <a:p>
            <a:r>
              <a:rPr lang="fi-FI" sz="2800" b="1">
                <a:solidFill>
                  <a:srgbClr val="FF0000"/>
                </a:solidFill>
              </a:rPr>
              <a:t>EI NÄIN! NOT OK!</a:t>
            </a:r>
            <a:endParaRPr lang="en-US" sz="2800" b="1">
              <a:solidFill>
                <a:srgbClr val="FF0000"/>
              </a:solidFill>
            </a:endParaRPr>
          </a:p>
        </p:txBody>
      </p:sp>
      <p:sp>
        <p:nvSpPr>
          <p:cNvPr id="19" name="TextBox 18">
            <a:extLst>
              <a:ext uri="{FF2B5EF4-FFF2-40B4-BE49-F238E27FC236}">
                <a16:creationId xmlns:a16="http://schemas.microsoft.com/office/drawing/2014/main" id="{FACCC0ED-F5EA-4460-859A-D142A7B839D6}"/>
              </a:ext>
            </a:extLst>
          </p:cNvPr>
          <p:cNvSpPr txBox="1"/>
          <p:nvPr/>
        </p:nvSpPr>
        <p:spPr>
          <a:xfrm>
            <a:off x="838200" y="393772"/>
            <a:ext cx="914400" cy="523220"/>
          </a:xfrm>
          <a:prstGeom prst="rect">
            <a:avLst/>
          </a:prstGeom>
          <a:noFill/>
        </p:spPr>
        <p:txBody>
          <a:bodyPr wrap="square" rtlCol="0">
            <a:spAutoFit/>
          </a:bodyPr>
          <a:lstStyle/>
          <a:p>
            <a:r>
              <a:rPr lang="fi-FI" sz="2800" b="1">
                <a:solidFill>
                  <a:srgbClr val="00B050"/>
                </a:solidFill>
              </a:rPr>
              <a:t>OK!</a:t>
            </a:r>
            <a:endParaRPr lang="en-US" sz="2800" b="1">
              <a:solidFill>
                <a:srgbClr val="00B050"/>
              </a:solidFill>
            </a:endParaRPr>
          </a:p>
        </p:txBody>
      </p:sp>
      <p:pic>
        <p:nvPicPr>
          <p:cNvPr id="1026" name="Picture 2" descr="BUSUNGE Jatkettava sänky, valkoinen, 80x200 cm">
            <a:extLst>
              <a:ext uri="{FF2B5EF4-FFF2-40B4-BE49-F238E27FC236}">
                <a16:creationId xmlns:a16="http://schemas.microsoft.com/office/drawing/2014/main" id="{639BC397-8041-462F-A703-C584FC9DF6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3398" y="836613"/>
            <a:ext cx="5428971" cy="542897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6458936-2FFA-4E15-A8DF-C6428C9D4BB6}"/>
              </a:ext>
            </a:extLst>
          </p:cNvPr>
          <p:cNvSpPr txBox="1"/>
          <p:nvPr/>
        </p:nvSpPr>
        <p:spPr>
          <a:xfrm>
            <a:off x="6069263" y="385451"/>
            <a:ext cx="914400" cy="523220"/>
          </a:xfrm>
          <a:prstGeom prst="rect">
            <a:avLst/>
          </a:prstGeom>
          <a:noFill/>
        </p:spPr>
        <p:txBody>
          <a:bodyPr wrap="square" rtlCol="0">
            <a:spAutoFit/>
          </a:bodyPr>
          <a:lstStyle/>
          <a:p>
            <a:r>
              <a:rPr lang="fi-FI" sz="2800" b="1">
                <a:solidFill>
                  <a:srgbClr val="00B050"/>
                </a:solidFill>
              </a:rPr>
              <a:t>OK!</a:t>
            </a:r>
            <a:endParaRPr lang="en-US" sz="2800" b="1">
              <a:solidFill>
                <a:srgbClr val="00B050"/>
              </a:solidFill>
            </a:endParaRPr>
          </a:p>
        </p:txBody>
      </p:sp>
    </p:spTree>
    <p:extLst>
      <p:ext uri="{BB962C8B-B14F-4D97-AF65-F5344CB8AC3E}">
        <p14:creationId xmlns:p14="http://schemas.microsoft.com/office/powerpoint/2010/main" val="557980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6B9CD-44C2-494A-96CE-2450933923A1}"/>
              </a:ext>
            </a:extLst>
          </p:cNvPr>
          <p:cNvSpPr>
            <a:spLocks noGrp="1"/>
          </p:cNvSpPr>
          <p:nvPr>
            <p:ph type="title"/>
          </p:nvPr>
        </p:nvSpPr>
        <p:spPr>
          <a:xfrm>
            <a:off x="836613" y="1283786"/>
            <a:ext cx="10515600" cy="4543835"/>
          </a:xfrm>
        </p:spPr>
        <p:txBody>
          <a:bodyPr/>
          <a:lstStyle/>
          <a:p>
            <a:r>
              <a:rPr lang="fi-FI"/>
              <a:t>Kiitos – </a:t>
            </a:r>
            <a:r>
              <a:rPr lang="fi-FI" err="1"/>
              <a:t>Thank</a:t>
            </a:r>
            <a:r>
              <a:rPr lang="fi-FI"/>
              <a:t> </a:t>
            </a:r>
            <a:r>
              <a:rPr lang="fi-FI" err="1"/>
              <a:t>you</a:t>
            </a:r>
            <a:r>
              <a:rPr lang="fi-FI"/>
              <a:t>!</a:t>
            </a:r>
          </a:p>
        </p:txBody>
      </p:sp>
      <p:sp>
        <p:nvSpPr>
          <p:cNvPr id="3" name="Footer Placeholder 2">
            <a:extLst>
              <a:ext uri="{FF2B5EF4-FFF2-40B4-BE49-F238E27FC236}">
                <a16:creationId xmlns:a16="http://schemas.microsoft.com/office/drawing/2014/main" id="{0B515822-43C8-48A0-9069-7EFF58DD18C8}"/>
              </a:ext>
            </a:extLst>
          </p:cNvPr>
          <p:cNvSpPr>
            <a:spLocks noGrp="1"/>
          </p:cNvSpPr>
          <p:nvPr>
            <p:ph type="ftr" sz="quarter" idx="10"/>
          </p:nvPr>
        </p:nvSpPr>
        <p:spPr/>
        <p:txBody>
          <a:bodyPr/>
          <a:lstStyle/>
          <a:p>
            <a:endParaRPr lang="en-GB" noProof="0"/>
          </a:p>
        </p:txBody>
      </p:sp>
    </p:spTree>
    <p:extLst>
      <p:ext uri="{BB962C8B-B14F-4D97-AF65-F5344CB8AC3E}">
        <p14:creationId xmlns:p14="http://schemas.microsoft.com/office/powerpoint/2010/main" val="3241734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14645D-B925-8846-A589-2C982C927781}"/>
              </a:ext>
            </a:extLst>
          </p:cNvPr>
          <p:cNvSpPr>
            <a:spLocks noGrp="1"/>
          </p:cNvSpPr>
          <p:nvPr>
            <p:ph type="body" sz="half" idx="2"/>
          </p:nvPr>
        </p:nvSpPr>
        <p:spPr/>
        <p:txBody>
          <a:bodyPr/>
          <a:lstStyle/>
          <a:p>
            <a:r>
              <a:rPr lang="en-GB"/>
              <a:t>Children’s IKEA Range knowledge handbook</a:t>
            </a:r>
          </a:p>
        </p:txBody>
      </p:sp>
      <p:sp>
        <p:nvSpPr>
          <p:cNvPr id="4" name="Text Placeholder 3">
            <a:extLst>
              <a:ext uri="{FF2B5EF4-FFF2-40B4-BE49-F238E27FC236}">
                <a16:creationId xmlns:a16="http://schemas.microsoft.com/office/drawing/2014/main" id="{E43F82FB-D5C7-A240-8A5E-3B04EFE25DD6}"/>
              </a:ext>
            </a:extLst>
          </p:cNvPr>
          <p:cNvSpPr>
            <a:spLocks noGrp="1"/>
          </p:cNvSpPr>
          <p:nvPr>
            <p:ph type="body" sz="half" idx="20"/>
          </p:nvPr>
        </p:nvSpPr>
        <p:spPr/>
        <p:txBody>
          <a:bodyPr/>
          <a:lstStyle/>
          <a:p>
            <a:r>
              <a:rPr lang="en-GB"/>
              <a:t>Furnishing for children</a:t>
            </a:r>
          </a:p>
        </p:txBody>
      </p:sp>
      <p:sp>
        <p:nvSpPr>
          <p:cNvPr id="6" name="Text Placeholder 5">
            <a:extLst>
              <a:ext uri="{FF2B5EF4-FFF2-40B4-BE49-F238E27FC236}">
                <a16:creationId xmlns:a16="http://schemas.microsoft.com/office/drawing/2014/main" id="{9F792488-0FD4-D149-A556-4E5A209502B8}"/>
              </a:ext>
            </a:extLst>
          </p:cNvPr>
          <p:cNvSpPr>
            <a:spLocks noGrp="1"/>
          </p:cNvSpPr>
          <p:nvPr>
            <p:ph type="body" sz="half" idx="22"/>
          </p:nvPr>
        </p:nvSpPr>
        <p:spPr>
          <a:xfrm>
            <a:off x="4027952" y="3000378"/>
            <a:ext cx="1850437" cy="2016125"/>
          </a:xfrm>
        </p:spPr>
        <p:txBody>
          <a:bodyPr/>
          <a:lstStyle/>
          <a:p>
            <a:r>
              <a:rPr lang="en-GB"/>
              <a:t>Room set guidelines </a:t>
            </a:r>
          </a:p>
          <a:p>
            <a:r>
              <a:rPr lang="en-GB"/>
              <a:t>Children’s spaces</a:t>
            </a:r>
          </a:p>
        </p:txBody>
      </p:sp>
      <p:sp>
        <p:nvSpPr>
          <p:cNvPr id="8" name="Text Placeholder 7">
            <a:extLst>
              <a:ext uri="{FF2B5EF4-FFF2-40B4-BE49-F238E27FC236}">
                <a16:creationId xmlns:a16="http://schemas.microsoft.com/office/drawing/2014/main" id="{CB273191-2F7B-0A4A-AD94-4FCC8941D0FB}"/>
              </a:ext>
            </a:extLst>
          </p:cNvPr>
          <p:cNvSpPr>
            <a:spLocks noGrp="1"/>
          </p:cNvSpPr>
          <p:nvPr>
            <p:ph type="body" sz="half" idx="24"/>
          </p:nvPr>
        </p:nvSpPr>
        <p:spPr>
          <a:xfrm>
            <a:off x="9491492" y="3146744"/>
            <a:ext cx="1850437" cy="2016125"/>
          </a:xfrm>
        </p:spPr>
        <p:txBody>
          <a:bodyPr/>
          <a:lstStyle/>
          <a:p>
            <a:r>
              <a:rPr lang="en-GB"/>
              <a:t>Candle safety guideline</a:t>
            </a:r>
          </a:p>
        </p:txBody>
      </p:sp>
      <p:sp>
        <p:nvSpPr>
          <p:cNvPr id="10" name="Footer Placeholder 9">
            <a:extLst>
              <a:ext uri="{FF2B5EF4-FFF2-40B4-BE49-F238E27FC236}">
                <a16:creationId xmlns:a16="http://schemas.microsoft.com/office/drawing/2014/main" id="{9E22B8DF-76C4-0D45-A9C6-7DCB7E9CE348}"/>
              </a:ext>
            </a:extLst>
          </p:cNvPr>
          <p:cNvSpPr>
            <a:spLocks noGrp="1"/>
          </p:cNvSpPr>
          <p:nvPr>
            <p:ph type="ftr" sz="quarter" idx="26"/>
          </p:nvPr>
        </p:nvSpPr>
        <p:spPr/>
        <p:txBody>
          <a:bodyPr/>
          <a:lstStyle/>
          <a:p>
            <a:endParaRPr lang="en-GB"/>
          </a:p>
        </p:txBody>
      </p:sp>
      <p:pic>
        <p:nvPicPr>
          <p:cNvPr id="12" name="Picture Placeholder 11">
            <a:hlinkClick r:id="rId3"/>
            <a:extLst>
              <a:ext uri="{FF2B5EF4-FFF2-40B4-BE49-F238E27FC236}">
                <a16:creationId xmlns:a16="http://schemas.microsoft.com/office/drawing/2014/main" id="{74798F55-6D02-4A2C-8F32-242D738F7C28}"/>
              </a:ext>
            </a:extLst>
          </p:cNvPr>
          <p:cNvPicPr>
            <a:picLocks noGrp="1" noChangeAspect="1"/>
          </p:cNvPicPr>
          <p:nvPr>
            <p:ph type="pic" sz="quarter" idx="21"/>
          </p:nvPr>
        </p:nvPicPr>
        <p:blipFill>
          <a:blip r:embed="rId4"/>
          <a:srcRect t="26279" b="26279"/>
          <a:stretch>
            <a:fillRect/>
          </a:stretch>
        </p:blipFill>
        <p:spPr>
          <a:xfrm>
            <a:off x="6172847" y="3146745"/>
            <a:ext cx="3024187" cy="2016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Placeholder 12">
            <a:hlinkClick r:id="rId5"/>
            <a:extLst>
              <a:ext uri="{FF2B5EF4-FFF2-40B4-BE49-F238E27FC236}">
                <a16:creationId xmlns:a16="http://schemas.microsoft.com/office/drawing/2014/main" id="{76AD8331-B034-4588-B96E-3253BA188D04}"/>
              </a:ext>
            </a:extLst>
          </p:cNvPr>
          <p:cNvPicPr>
            <a:picLocks noGrp="1" noChangeAspect="1"/>
          </p:cNvPicPr>
          <p:nvPr>
            <p:ph type="pic" sz="quarter" idx="23"/>
          </p:nvPr>
        </p:nvPicPr>
        <p:blipFill>
          <a:blip r:embed="rId6"/>
          <a:srcRect l="8087" r="8087"/>
          <a:stretch>
            <a:fillRect/>
          </a:stretch>
        </p:blipFill>
        <p:spPr>
          <a:xfrm>
            <a:off x="838199" y="3146745"/>
            <a:ext cx="3024187" cy="2016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Placeholder 13">
            <a:hlinkClick r:id="rId7"/>
            <a:extLst>
              <a:ext uri="{FF2B5EF4-FFF2-40B4-BE49-F238E27FC236}">
                <a16:creationId xmlns:a16="http://schemas.microsoft.com/office/drawing/2014/main" id="{3E89FF8C-DEF9-4A8C-B0CF-3C934B1E4515}"/>
              </a:ext>
            </a:extLst>
          </p:cNvPr>
          <p:cNvPicPr>
            <a:picLocks noGrp="1" noChangeAspect="1"/>
          </p:cNvPicPr>
          <p:nvPr>
            <p:ph type="pic" sz="quarter" idx="25"/>
          </p:nvPr>
        </p:nvPicPr>
        <p:blipFill>
          <a:blip r:embed="rId8"/>
          <a:srcRect t="2665" b="2665"/>
          <a:stretch>
            <a:fillRect/>
          </a:stretch>
        </p:blipFill>
        <p:spPr>
          <a:xfrm>
            <a:off x="6174435" y="836613"/>
            <a:ext cx="3024187" cy="2016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0D7432FF-47EB-438D-94EE-41B17B25D57C}"/>
              </a:ext>
            </a:extLst>
          </p:cNvPr>
          <p:cNvSpPr txBox="1"/>
          <p:nvPr/>
        </p:nvSpPr>
        <p:spPr>
          <a:xfrm>
            <a:off x="761298" y="5162871"/>
            <a:ext cx="10580631" cy="646331"/>
          </a:xfrm>
          <a:prstGeom prst="rect">
            <a:avLst/>
          </a:prstGeom>
          <a:noFill/>
        </p:spPr>
        <p:txBody>
          <a:bodyPr wrap="square">
            <a:spAutoFit/>
          </a:bodyPr>
          <a:lstStyle/>
          <a:p>
            <a:pPr marR="44140"/>
            <a:r>
              <a:rPr lang="en-US" sz="1800">
                <a:solidFill>
                  <a:srgbClr val="000000"/>
                </a:solidFill>
              </a:rPr>
              <a:t>How to find updated </a:t>
            </a:r>
            <a:r>
              <a:rPr lang="en-US" sz="1800" b="1">
                <a:solidFill>
                  <a:srgbClr val="000000"/>
                </a:solidFill>
              </a:rPr>
              <a:t>HFB related safety materials on Toolbox, including links to HFB </a:t>
            </a:r>
            <a:r>
              <a:rPr lang="en-US" sz="1800" b="1" err="1">
                <a:solidFill>
                  <a:srgbClr val="000000"/>
                </a:solidFill>
              </a:rPr>
              <a:t>Mylearning</a:t>
            </a:r>
            <a:r>
              <a:rPr lang="en-US" sz="1800" b="1">
                <a:solidFill>
                  <a:srgbClr val="000000"/>
                </a:solidFill>
              </a:rPr>
              <a:t> material</a:t>
            </a:r>
            <a:r>
              <a:rPr lang="en-US" sz="1800">
                <a:solidFill>
                  <a:srgbClr val="000000"/>
                </a:solidFill>
              </a:rPr>
              <a:t>:</a:t>
            </a:r>
            <a:r>
              <a:rPr lang="en-US">
                <a:solidFill>
                  <a:srgbClr val="000000"/>
                </a:solidFill>
              </a:rPr>
              <a:t> </a:t>
            </a:r>
            <a:r>
              <a:rPr lang="en-US" sz="1800">
                <a:solidFill>
                  <a:srgbClr val="000000"/>
                </a:solidFill>
              </a:rPr>
              <a:t>Go to IKEA inside, select Products -&gt; HFB -&gt; </a:t>
            </a:r>
            <a:endParaRPr lang="en-US"/>
          </a:p>
        </p:txBody>
      </p:sp>
      <p:pic>
        <p:nvPicPr>
          <p:cNvPr id="17" name="Picture Placeholder 18">
            <a:hlinkClick r:id="rId9"/>
            <a:extLst>
              <a:ext uri="{FF2B5EF4-FFF2-40B4-BE49-F238E27FC236}">
                <a16:creationId xmlns:a16="http://schemas.microsoft.com/office/drawing/2014/main" id="{13530FC9-BABC-4061-89D0-335BB3C42A16}"/>
              </a:ext>
            </a:extLst>
          </p:cNvPr>
          <p:cNvPicPr>
            <a:picLocks noGrp="1" noChangeAspect="1"/>
          </p:cNvPicPr>
          <p:nvPr>
            <p:ph type="pic" sz="quarter" idx="19"/>
          </p:nvPr>
        </p:nvPicPr>
        <p:blipFill>
          <a:blip r:embed="rId10"/>
          <a:srcRect t="26456" b="26456"/>
          <a:stretch>
            <a:fillRect/>
          </a:stretch>
        </p:blipFill>
        <p:spPr>
          <a:xfrm>
            <a:off x="838200" y="836613"/>
            <a:ext cx="3024187" cy="2016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5437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12" name="object 25">
            <a:extLst>
              <a:ext uri="{FF2B5EF4-FFF2-40B4-BE49-F238E27FC236}">
                <a16:creationId xmlns:a16="http://schemas.microsoft.com/office/drawing/2014/main" id="{D2AF78A3-E60F-4178-AD0B-7497B5778B00}"/>
              </a:ext>
            </a:extLst>
          </p:cNvPr>
          <p:cNvSpPr/>
          <p:nvPr/>
        </p:nvSpPr>
        <p:spPr>
          <a:xfrm>
            <a:off x="4583832" y="2683905"/>
            <a:ext cx="3963658" cy="1383405"/>
          </a:xfrm>
          <a:custGeom>
            <a:avLst/>
            <a:gdLst/>
            <a:ahLst/>
            <a:cxnLst/>
            <a:rect l="l" t="t" r="r" b="b"/>
            <a:pathLst>
              <a:path w="1236345" h="478789">
                <a:moveTo>
                  <a:pt x="0" y="478536"/>
                </a:moveTo>
                <a:lnTo>
                  <a:pt x="1235963" y="478536"/>
                </a:lnTo>
                <a:lnTo>
                  <a:pt x="1235963" y="0"/>
                </a:lnTo>
                <a:lnTo>
                  <a:pt x="0" y="0"/>
                </a:lnTo>
                <a:lnTo>
                  <a:pt x="0" y="478536"/>
                </a:lnTo>
                <a:close/>
              </a:path>
            </a:pathLst>
          </a:custGeom>
          <a:ln w="25908">
            <a:solidFill>
              <a:schemeClr val="bg2">
                <a:lumMod val="5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Noto IKEA Latin" panose="020B0502040504020204" pitchFamily="34" charset="0"/>
              <a:ea typeface="+mn-ea"/>
              <a:cs typeface="+mn-cs"/>
            </a:endParaRPr>
          </a:p>
        </p:txBody>
      </p:sp>
      <p:sp>
        <p:nvSpPr>
          <p:cNvPr id="16" name="Title 2">
            <a:extLst>
              <a:ext uri="{FF2B5EF4-FFF2-40B4-BE49-F238E27FC236}">
                <a16:creationId xmlns:a16="http://schemas.microsoft.com/office/drawing/2014/main" id="{5FF24671-976D-4740-86DD-2C779D114C0A}"/>
              </a:ext>
            </a:extLst>
          </p:cNvPr>
          <p:cNvSpPr txBox="1">
            <a:spLocks/>
          </p:cNvSpPr>
          <p:nvPr/>
        </p:nvSpPr>
        <p:spPr>
          <a:xfrm>
            <a:off x="792301" y="779266"/>
            <a:ext cx="10344259" cy="1728787"/>
          </a:xfrm>
          <a:prstGeom prst="rect">
            <a:avLst/>
          </a:prstGeom>
        </p:spPr>
        <p:txBody>
          <a:bodyPr vert="horz" lIns="91440" tIns="45720" rIns="91440" bIns="45720" rtlCol="0" anchor="t">
            <a:noAutofit/>
          </a:bodyPr>
          <a:lstStyle>
            <a:lvl1pPr algn="l" defTabSz="914377" rtl="0" eaLnBrk="1" latinLnBrk="0" hangingPunct="1">
              <a:lnSpc>
                <a:spcPct val="100000"/>
              </a:lnSpc>
              <a:spcBef>
                <a:spcPct val="0"/>
              </a:spcBef>
              <a:buNone/>
              <a:defRPr sz="3600" b="1" kern="1200" spc="-100" baseline="0">
                <a:solidFill>
                  <a:schemeClr val="tx1"/>
                </a:solidFill>
                <a:latin typeface="Noto IKEA Latin" panose="020B0502040504020204" pitchFamily="34" charset="0"/>
                <a:ea typeface="+mj-ea"/>
                <a:cs typeface="+mj-cs"/>
              </a:defRPr>
            </a:lvl1pPr>
          </a:lstStyle>
          <a:p>
            <a:pPr lvl="0">
              <a:defRPr/>
            </a:pPr>
            <a:r>
              <a:rPr kumimoji="0" lang="en-GB" b="1" i="0" u="none" strike="noStrike" kern="1200" cap="none" spc="-100" normalizeH="0" baseline="0" noProof="0">
                <a:ln>
                  <a:noFill/>
                </a:ln>
                <a:solidFill>
                  <a:schemeClr val="bg1"/>
                </a:solidFill>
                <a:effectLst/>
                <a:uLnTx/>
                <a:uFillTx/>
                <a:latin typeface="Noto IKEA Latin" panose="020B0502040504020204" pitchFamily="34" charset="0"/>
                <a:ea typeface="+mj-ea"/>
                <a:cs typeface="+mj-cs"/>
              </a:rPr>
              <a:t>IKEA Finland Service Office Product </a:t>
            </a:r>
            <a:r>
              <a:rPr lang="en-GB">
                <a:solidFill>
                  <a:schemeClr val="bg1"/>
                </a:solidFill>
              </a:rPr>
              <a:t> </a:t>
            </a:r>
          </a:p>
          <a:p>
            <a:pPr lvl="0">
              <a:defRPr/>
            </a:pPr>
            <a:r>
              <a:rPr lang="en-GB">
                <a:solidFill>
                  <a:schemeClr val="bg1"/>
                </a:solidFill>
              </a:rPr>
              <a:t>Quality organization</a:t>
            </a:r>
            <a:endParaRPr kumimoji="0" lang="en-GB" b="1" i="0" u="none" strike="noStrike" kern="1200" cap="none" spc="-100" normalizeH="0" baseline="0" noProof="0">
              <a:ln>
                <a:noFill/>
              </a:ln>
              <a:solidFill>
                <a:schemeClr val="bg1"/>
              </a:solidFill>
              <a:effectLst/>
              <a:uLnTx/>
              <a:uFillTx/>
              <a:latin typeface="Noto IKEA Latin" panose="020B0502040504020204" pitchFamily="34" charset="0"/>
              <a:ea typeface="+mj-ea"/>
              <a:cs typeface="+mj-cs"/>
            </a:endParaRPr>
          </a:p>
        </p:txBody>
      </p:sp>
      <p:sp>
        <p:nvSpPr>
          <p:cNvPr id="13" name="object 26">
            <a:extLst>
              <a:ext uri="{FF2B5EF4-FFF2-40B4-BE49-F238E27FC236}">
                <a16:creationId xmlns:a16="http://schemas.microsoft.com/office/drawing/2014/main" id="{659A050A-3788-4010-B811-D5EFCA7B2062}"/>
              </a:ext>
            </a:extLst>
          </p:cNvPr>
          <p:cNvSpPr txBox="1"/>
          <p:nvPr/>
        </p:nvSpPr>
        <p:spPr>
          <a:xfrm>
            <a:off x="4772571" y="2813754"/>
            <a:ext cx="3174563" cy="1123706"/>
          </a:xfrm>
          <a:prstGeom prst="rect">
            <a:avLst/>
          </a:prstGeom>
        </p:spPr>
        <p:txBody>
          <a:bodyPr vert="horz" wrap="square" lIns="0" tIns="8255" rIns="0" bIns="0" rtlCol="0">
            <a:spAutoFit/>
          </a:bodyPr>
          <a:lstStyle/>
          <a:p>
            <a:pPr marL="12700" marR="8255" lvl="0" indent="0" algn="l" defTabSz="914400" rtl="0" eaLnBrk="1" fontAlgn="auto" latinLnBrk="0" hangingPunct="1">
              <a:lnSpc>
                <a:spcPct val="103800"/>
              </a:lnSpc>
              <a:spcBef>
                <a:spcPts val="65"/>
              </a:spcBef>
              <a:spcAft>
                <a:spcPts val="0"/>
              </a:spcAft>
              <a:buClrTx/>
              <a:buSzTx/>
              <a:buFontTx/>
              <a:buNone/>
              <a:tabLst/>
              <a:defRPr/>
            </a:pPr>
            <a:r>
              <a:rPr kumimoji="0" sz="1200" b="1" i="0" u="none" strike="noStrike" kern="1200" cap="none" spc="-5" normalizeH="0" baseline="0" noProof="0">
                <a:ln>
                  <a:noFill/>
                </a:ln>
                <a:solidFill>
                  <a:schemeClr val="bg1"/>
                </a:solidFill>
                <a:effectLst/>
                <a:uLnTx/>
                <a:uFillTx/>
                <a:latin typeface="Noto IKEA Latin"/>
                <a:ea typeface="+mn-ea"/>
                <a:cs typeface="Noto IKEA Latin"/>
              </a:rPr>
              <a:t>Product</a:t>
            </a:r>
            <a:r>
              <a:rPr kumimoji="0" sz="1200" b="1" i="0" u="none" strike="noStrike" kern="1200" cap="none" spc="-40" normalizeH="0" baseline="0" noProof="0">
                <a:ln>
                  <a:noFill/>
                </a:ln>
                <a:solidFill>
                  <a:schemeClr val="bg1"/>
                </a:solidFill>
                <a:effectLst/>
                <a:uLnTx/>
                <a:uFillTx/>
                <a:latin typeface="Noto IKEA Latin"/>
                <a:ea typeface="+mn-ea"/>
                <a:cs typeface="Noto IKEA Latin"/>
              </a:rPr>
              <a:t> </a:t>
            </a:r>
            <a:r>
              <a:rPr kumimoji="0" sz="1200" b="1" i="0" u="none" strike="noStrike" kern="1200" cap="none" spc="-5" normalizeH="0" baseline="0" noProof="0">
                <a:ln>
                  <a:noFill/>
                </a:ln>
                <a:solidFill>
                  <a:schemeClr val="bg1"/>
                </a:solidFill>
                <a:effectLst/>
                <a:uLnTx/>
                <a:uFillTx/>
                <a:latin typeface="Noto IKEA Latin"/>
                <a:ea typeface="+mn-ea"/>
                <a:cs typeface="Noto IKEA Latin"/>
              </a:rPr>
              <a:t>Quality  Manager</a:t>
            </a:r>
            <a:endParaRPr kumimoji="0" sz="1200" b="0" i="0" u="none" strike="noStrike" kern="1200" cap="none" spc="0" normalizeH="0" baseline="0" noProof="0">
              <a:ln>
                <a:noFill/>
              </a:ln>
              <a:solidFill>
                <a:schemeClr val="bg1"/>
              </a:solidFill>
              <a:effectLst/>
              <a:uLnTx/>
              <a:uFillTx/>
              <a:latin typeface="Noto IKEA Latin"/>
              <a:ea typeface="+mn-ea"/>
              <a:cs typeface="Noto IKEA Latin"/>
            </a:endParaRPr>
          </a:p>
          <a:p>
            <a:pPr marL="12700" marR="0" lvl="0" indent="0" algn="l" defTabSz="914400" rtl="0" eaLnBrk="1" fontAlgn="auto" latinLnBrk="0" hangingPunct="1">
              <a:lnSpc>
                <a:spcPct val="100000"/>
              </a:lnSpc>
              <a:spcBef>
                <a:spcPts val="35"/>
              </a:spcBef>
              <a:spcAft>
                <a:spcPts val="0"/>
              </a:spcAft>
              <a:buClrTx/>
              <a:buSzTx/>
              <a:buFontTx/>
              <a:buNone/>
              <a:tabLst/>
              <a:defRPr/>
            </a:pPr>
            <a:r>
              <a:rPr kumimoji="0" sz="1200" b="0" i="0" u="none" strike="noStrike" kern="1200" cap="none" spc="0" normalizeH="0" baseline="0" noProof="0">
                <a:ln>
                  <a:noFill/>
                </a:ln>
                <a:solidFill>
                  <a:schemeClr val="bg1"/>
                </a:solidFill>
                <a:effectLst/>
                <a:uLnTx/>
                <a:uFillTx/>
                <a:latin typeface="Noto IKEA Latin"/>
                <a:ea typeface="+mn-ea"/>
                <a:cs typeface="Noto IKEA Latin"/>
              </a:rPr>
              <a:t>Marko</a:t>
            </a:r>
            <a:r>
              <a:rPr kumimoji="0" sz="1200" b="0" i="0" u="none" strike="noStrike" kern="1200" cap="none" spc="-75" normalizeH="0" baseline="0" noProof="0">
                <a:ln>
                  <a:noFill/>
                </a:ln>
                <a:solidFill>
                  <a:schemeClr val="bg1"/>
                </a:solidFill>
                <a:effectLst/>
                <a:uLnTx/>
                <a:uFillTx/>
                <a:latin typeface="Noto IKEA Latin"/>
                <a:ea typeface="+mn-ea"/>
                <a:cs typeface="Noto IKEA Latin"/>
              </a:rPr>
              <a:t> </a:t>
            </a:r>
            <a:r>
              <a:rPr kumimoji="0" sz="1200" b="0" i="0" u="none" strike="noStrike" kern="1200" cap="none" spc="0" normalizeH="0" baseline="0" noProof="0">
                <a:ln>
                  <a:noFill/>
                </a:ln>
                <a:solidFill>
                  <a:schemeClr val="bg1"/>
                </a:solidFill>
                <a:effectLst/>
                <a:uLnTx/>
                <a:uFillTx/>
                <a:latin typeface="Noto IKEA Latin"/>
                <a:ea typeface="+mn-ea"/>
                <a:cs typeface="Noto IKEA Latin"/>
              </a:rPr>
              <a:t>Lehtimäki</a:t>
            </a:r>
            <a:endParaRPr kumimoji="0" lang="fi-FI" sz="1200" b="0" i="0" u="none" strike="noStrike" kern="1200" cap="none" spc="0" normalizeH="0" baseline="0" noProof="0">
              <a:ln>
                <a:noFill/>
              </a:ln>
              <a:solidFill>
                <a:schemeClr val="bg1"/>
              </a:solidFill>
              <a:effectLst/>
              <a:uLnTx/>
              <a:uFillTx/>
              <a:latin typeface="Noto IKEA Latin"/>
              <a:ea typeface="+mn-ea"/>
              <a:cs typeface="Noto IKEA Latin"/>
            </a:endParaRPr>
          </a:p>
          <a:p>
            <a:pPr marL="12700" marR="0" lvl="0" indent="0" algn="l" defTabSz="914400" rtl="0" eaLnBrk="1" fontAlgn="auto" latinLnBrk="0" hangingPunct="1">
              <a:lnSpc>
                <a:spcPct val="100000"/>
              </a:lnSpc>
              <a:spcBef>
                <a:spcPts val="35"/>
              </a:spcBef>
              <a:spcAft>
                <a:spcPts val="0"/>
              </a:spcAft>
              <a:buClrTx/>
              <a:buSzTx/>
              <a:buFontTx/>
              <a:buNone/>
              <a:tabLst/>
              <a:defRPr/>
            </a:pPr>
            <a:endParaRPr kumimoji="0" lang="fi-FI" sz="1200" b="0" i="0" u="none" strike="noStrike" kern="1200" cap="none" spc="0" normalizeH="0" baseline="0" noProof="0">
              <a:ln>
                <a:noFill/>
              </a:ln>
              <a:solidFill>
                <a:schemeClr val="bg1"/>
              </a:solidFill>
              <a:effectLst/>
              <a:uLnTx/>
              <a:uFillTx/>
              <a:latin typeface="Noto IKEA Latin"/>
              <a:ea typeface="+mn-ea"/>
              <a:cs typeface="Noto IKEA Latin"/>
            </a:endParaRPr>
          </a:p>
          <a:p>
            <a:pPr marL="12700" defTabSz="914400">
              <a:spcBef>
                <a:spcPts val="35"/>
              </a:spcBef>
              <a:defRPr/>
            </a:pPr>
            <a:r>
              <a:rPr kumimoji="0" lang="fi-FI" sz="1200" b="1" i="0" u="none" strike="noStrike" kern="1200" cap="none" spc="0" normalizeH="0" baseline="0" noProof="0">
                <a:ln>
                  <a:noFill/>
                </a:ln>
                <a:solidFill>
                  <a:schemeClr val="bg1"/>
                </a:solidFill>
                <a:effectLst/>
                <a:uLnTx/>
                <a:uFillTx/>
                <a:latin typeface="Noto IKEA Latin"/>
                <a:ea typeface="+mn-ea"/>
                <a:cs typeface="Noto IKEA Latin"/>
              </a:rPr>
              <a:t>Product Recovery</a:t>
            </a:r>
          </a:p>
          <a:p>
            <a:pPr marL="12700" marR="0" lvl="0" indent="0" algn="l" defTabSz="914400" rtl="0" eaLnBrk="1" fontAlgn="auto" latinLnBrk="0" hangingPunct="1">
              <a:lnSpc>
                <a:spcPct val="100000"/>
              </a:lnSpc>
              <a:spcBef>
                <a:spcPts val="35"/>
              </a:spcBef>
              <a:spcAft>
                <a:spcPts val="0"/>
              </a:spcAft>
              <a:buClrTx/>
              <a:buSzTx/>
              <a:buFontTx/>
              <a:buNone/>
              <a:tabLst/>
              <a:defRPr/>
            </a:pPr>
            <a:r>
              <a:rPr kumimoji="0" lang="fi-FI" sz="1200" b="0" i="0" u="none" strike="noStrike" kern="1200" cap="none" spc="0" normalizeH="0" baseline="0" noProof="0">
                <a:ln>
                  <a:noFill/>
                </a:ln>
                <a:solidFill>
                  <a:schemeClr val="bg1"/>
                </a:solidFill>
                <a:effectLst/>
                <a:uLnTx/>
                <a:uFillTx/>
                <a:latin typeface="Noto IKEA Latin"/>
                <a:ea typeface="+mn-ea"/>
                <a:cs typeface="Noto IKEA Latin"/>
              </a:rPr>
              <a:t>Product Quality</a:t>
            </a:r>
          </a:p>
          <a:p>
            <a:pPr marL="12700" marR="0" lvl="0" indent="0" algn="l" defTabSz="914400" rtl="0" eaLnBrk="1" fontAlgn="auto" latinLnBrk="0" hangingPunct="1">
              <a:lnSpc>
                <a:spcPct val="100000"/>
              </a:lnSpc>
              <a:spcBef>
                <a:spcPts val="35"/>
              </a:spcBef>
              <a:spcAft>
                <a:spcPts val="0"/>
              </a:spcAft>
              <a:buClrTx/>
              <a:buSzTx/>
              <a:buFontTx/>
              <a:buNone/>
              <a:tabLst/>
              <a:defRPr/>
            </a:pPr>
            <a:r>
              <a:rPr kumimoji="0" lang="fi-FI" sz="1200" b="0" i="0" u="none" strike="noStrike" kern="1200" cap="none" spc="0" normalizeH="0" baseline="0" noProof="0">
                <a:ln>
                  <a:noFill/>
                </a:ln>
                <a:solidFill>
                  <a:schemeClr val="bg1"/>
                </a:solidFill>
                <a:effectLst/>
                <a:uLnTx/>
                <a:uFillTx/>
                <a:latin typeface="Noto IKEA Latin"/>
                <a:ea typeface="+mn-ea"/>
                <a:cs typeface="Noto IKEA Latin"/>
              </a:rPr>
              <a:t>Product Compliance</a:t>
            </a:r>
          </a:p>
        </p:txBody>
      </p:sp>
      <p:sp>
        <p:nvSpPr>
          <p:cNvPr id="14" name="object 29">
            <a:extLst>
              <a:ext uri="{FF2B5EF4-FFF2-40B4-BE49-F238E27FC236}">
                <a16:creationId xmlns:a16="http://schemas.microsoft.com/office/drawing/2014/main" id="{E40004D8-073E-466B-9BFE-FEC2F8712FDD}"/>
              </a:ext>
            </a:extLst>
          </p:cNvPr>
          <p:cNvSpPr txBox="1"/>
          <p:nvPr/>
        </p:nvSpPr>
        <p:spPr>
          <a:xfrm>
            <a:off x="2160054" y="4784170"/>
            <a:ext cx="3538789" cy="812979"/>
          </a:xfrm>
          <a:prstGeom prst="rect">
            <a:avLst/>
          </a:prstGeom>
        </p:spPr>
        <p:txBody>
          <a:bodyPr vert="horz" wrap="square" lIns="0" tIns="7620" rIns="0" bIns="0" rtlCol="0">
            <a:spAutoFit/>
          </a:bodyPr>
          <a:lstStyle/>
          <a:p>
            <a:pPr marL="12700" marR="5080" lvl="0" indent="0" algn="l" defTabSz="914400" rtl="0" eaLnBrk="1" fontAlgn="auto" latinLnBrk="0" hangingPunct="1">
              <a:lnSpc>
                <a:spcPct val="104500"/>
              </a:lnSpc>
              <a:spcBef>
                <a:spcPts val="60"/>
              </a:spcBef>
              <a:spcAft>
                <a:spcPts val="0"/>
              </a:spcAft>
              <a:buClrTx/>
              <a:buSzTx/>
              <a:buFontTx/>
              <a:buNone/>
              <a:tabLst/>
              <a:defRPr/>
            </a:pPr>
            <a:r>
              <a:rPr kumimoji="0" lang="fi-FI" sz="1200" b="1" i="0" u="none" strike="noStrike" kern="1200" cap="none" spc="-5" normalizeH="0" baseline="0" noProof="0">
                <a:ln>
                  <a:noFill/>
                </a:ln>
                <a:solidFill>
                  <a:schemeClr val="bg1"/>
                </a:solidFill>
                <a:effectLst/>
                <a:uLnTx/>
                <a:uFillTx/>
                <a:latin typeface="Noto IKEA Latin"/>
                <a:ea typeface="+mn-ea"/>
                <a:cs typeface="Noto IKEA Latin"/>
              </a:rPr>
              <a:t>Product </a:t>
            </a:r>
            <a:r>
              <a:rPr kumimoji="0" sz="1200" b="1" i="0" u="none" strike="noStrike" kern="1200" cap="none" spc="-5" normalizeH="0" baseline="0" noProof="0">
                <a:ln>
                  <a:noFill/>
                </a:ln>
                <a:solidFill>
                  <a:schemeClr val="bg1"/>
                </a:solidFill>
                <a:effectLst/>
                <a:uLnTx/>
                <a:uFillTx/>
                <a:latin typeface="Noto IKEA Latin"/>
                <a:ea typeface="+mn-ea"/>
                <a:cs typeface="Noto IKEA Latin"/>
              </a:rPr>
              <a:t>Compliance  </a:t>
            </a:r>
            <a:r>
              <a:rPr kumimoji="0" sz="1200" b="1" i="0" u="none" strike="noStrike" kern="1200" cap="none" spc="0" normalizeH="0" baseline="0" noProof="0">
                <a:ln>
                  <a:noFill/>
                </a:ln>
                <a:solidFill>
                  <a:schemeClr val="bg1"/>
                </a:solidFill>
                <a:effectLst/>
                <a:uLnTx/>
                <a:uFillTx/>
                <a:latin typeface="Noto IKEA Latin"/>
                <a:ea typeface="+mn-ea"/>
                <a:cs typeface="Noto IKEA Latin"/>
              </a:rPr>
              <a:t>Leader  </a:t>
            </a:r>
            <a:endParaRPr kumimoji="0" lang="fi-FI" sz="1200" b="1" i="0" u="none" strike="noStrike" kern="1200" cap="none" spc="0" normalizeH="0" baseline="0" noProof="0">
              <a:ln>
                <a:noFill/>
              </a:ln>
              <a:solidFill>
                <a:schemeClr val="bg1"/>
              </a:solidFill>
              <a:effectLst/>
              <a:uLnTx/>
              <a:uFillTx/>
              <a:latin typeface="Noto IKEA Latin"/>
              <a:ea typeface="+mn-ea"/>
              <a:cs typeface="Noto IKEA Latin"/>
            </a:endParaRPr>
          </a:p>
          <a:p>
            <a:pPr marL="12700" marR="5080" lvl="0" indent="0" algn="l" defTabSz="914400" rtl="0" eaLnBrk="1" fontAlgn="auto" latinLnBrk="0" hangingPunct="1">
              <a:lnSpc>
                <a:spcPct val="104500"/>
              </a:lnSpc>
              <a:spcBef>
                <a:spcPts val="60"/>
              </a:spcBef>
              <a:spcAft>
                <a:spcPts val="0"/>
              </a:spcAft>
              <a:buClrTx/>
              <a:buSzTx/>
              <a:buFontTx/>
              <a:buNone/>
              <a:tabLst/>
              <a:defRPr/>
            </a:pPr>
            <a:r>
              <a:rPr kumimoji="0" sz="1200" b="0" i="0" u="none" strike="noStrike" kern="1200" cap="none" spc="0" normalizeH="0" baseline="0" noProof="0">
                <a:ln>
                  <a:noFill/>
                </a:ln>
                <a:solidFill>
                  <a:schemeClr val="bg1"/>
                </a:solidFill>
                <a:effectLst/>
                <a:uLnTx/>
                <a:uFillTx/>
                <a:latin typeface="Noto IKEA Latin"/>
                <a:ea typeface="+mn-ea"/>
                <a:cs typeface="Noto IKEA Latin"/>
              </a:rPr>
              <a:t>Marie</a:t>
            </a:r>
            <a:r>
              <a:rPr kumimoji="0" sz="1200" b="0" i="0" u="none" strike="noStrike" kern="1200" cap="none" spc="-75" normalizeH="0" baseline="0" noProof="0">
                <a:ln>
                  <a:noFill/>
                </a:ln>
                <a:solidFill>
                  <a:schemeClr val="bg1"/>
                </a:solidFill>
                <a:effectLst/>
                <a:uLnTx/>
                <a:uFillTx/>
                <a:latin typeface="Noto IKEA Latin"/>
                <a:ea typeface="+mn-ea"/>
                <a:cs typeface="Noto IKEA Latin"/>
              </a:rPr>
              <a:t> </a:t>
            </a:r>
            <a:r>
              <a:rPr kumimoji="0" sz="1200" b="0" i="0" u="none" strike="noStrike" kern="1200" cap="none" spc="-5" normalizeH="0" baseline="0" noProof="0">
                <a:ln>
                  <a:noFill/>
                </a:ln>
                <a:solidFill>
                  <a:schemeClr val="bg1"/>
                </a:solidFill>
                <a:effectLst/>
                <a:uLnTx/>
                <a:uFillTx/>
                <a:latin typeface="Noto IKEA Latin"/>
                <a:ea typeface="+mn-ea"/>
                <a:cs typeface="Noto IKEA Latin"/>
              </a:rPr>
              <a:t>Wallen</a:t>
            </a:r>
            <a:endParaRPr kumimoji="0" lang="fi-FI" sz="1200" b="0" i="0" u="none" strike="noStrike" kern="1200" cap="none" spc="-5" normalizeH="0" baseline="0" noProof="0">
              <a:ln>
                <a:noFill/>
              </a:ln>
              <a:solidFill>
                <a:schemeClr val="bg1"/>
              </a:solidFill>
              <a:effectLst/>
              <a:uLnTx/>
              <a:uFillTx/>
              <a:latin typeface="Noto IKEA Latin"/>
              <a:ea typeface="+mn-ea"/>
              <a:cs typeface="Noto IKEA Latin"/>
            </a:endParaRPr>
          </a:p>
          <a:p>
            <a:pPr marL="12700" marR="5080" lvl="0" indent="0" algn="l" defTabSz="914400" rtl="0" eaLnBrk="1" fontAlgn="auto" latinLnBrk="0" hangingPunct="1">
              <a:lnSpc>
                <a:spcPct val="104500"/>
              </a:lnSpc>
              <a:spcBef>
                <a:spcPts val="60"/>
              </a:spcBef>
              <a:spcAft>
                <a:spcPts val="0"/>
              </a:spcAft>
              <a:buClrTx/>
              <a:buSzTx/>
              <a:buFontTx/>
              <a:buNone/>
              <a:tabLst/>
              <a:defRPr/>
            </a:pPr>
            <a:endParaRPr kumimoji="0" lang="fi-FI" sz="1200" b="0" i="0" u="none" strike="noStrike" kern="1200" cap="none" spc="-5" normalizeH="0" baseline="0" noProof="0">
              <a:ln>
                <a:noFill/>
              </a:ln>
              <a:solidFill>
                <a:schemeClr val="bg1"/>
              </a:solidFill>
              <a:effectLst/>
              <a:uLnTx/>
              <a:uFillTx/>
              <a:latin typeface="Noto IKEA Latin"/>
              <a:ea typeface="+mn-ea"/>
              <a:cs typeface="Noto IKEA Latin"/>
            </a:endParaRPr>
          </a:p>
          <a:p>
            <a:pPr marL="12700" marR="5080" lvl="0" indent="0" algn="l" defTabSz="914400" rtl="0" eaLnBrk="1" fontAlgn="auto" latinLnBrk="0" hangingPunct="1">
              <a:lnSpc>
                <a:spcPct val="104500"/>
              </a:lnSpc>
              <a:spcBef>
                <a:spcPts val="60"/>
              </a:spcBef>
              <a:spcAft>
                <a:spcPts val="0"/>
              </a:spcAft>
              <a:buClrTx/>
              <a:buSzTx/>
              <a:buFontTx/>
              <a:buNone/>
              <a:tabLst/>
              <a:defRPr/>
            </a:pPr>
            <a:r>
              <a:rPr kumimoji="0" lang="fi-FI" sz="1200" b="0" i="0" u="none" strike="noStrike" kern="1200" cap="none" spc="-5" normalizeH="0" baseline="0" noProof="0" err="1">
                <a:ln>
                  <a:noFill/>
                </a:ln>
                <a:solidFill>
                  <a:schemeClr val="bg1"/>
                </a:solidFill>
                <a:effectLst/>
                <a:uLnTx/>
                <a:uFillTx/>
                <a:latin typeface="Noto IKEA Latin"/>
                <a:ea typeface="+mn-ea"/>
                <a:cs typeface="Noto IKEA Latin"/>
              </a:rPr>
              <a:t>Product-</a:t>
            </a:r>
            <a:r>
              <a:rPr kumimoji="0" lang="fi-FI" sz="1200" b="0" i="0" u="none" strike="noStrike" kern="1200" cap="none" spc="-5" normalizeH="0" baseline="0" noProof="0">
                <a:ln>
                  <a:noFill/>
                </a:ln>
                <a:solidFill>
                  <a:schemeClr val="bg1"/>
                </a:solidFill>
                <a:effectLst/>
                <a:uLnTx/>
                <a:uFillTx/>
                <a:latin typeface="Noto IKEA Latin"/>
                <a:ea typeface="+mn-ea"/>
                <a:cs typeface="Noto IKEA Latin"/>
              </a:rPr>
              <a:t> </a:t>
            </a:r>
            <a:r>
              <a:rPr kumimoji="0" lang="fi-FI" sz="1200" b="0" i="0" u="none" strike="noStrike" kern="1200" cap="none" spc="-5" normalizeH="0" baseline="0" noProof="0" err="1">
                <a:ln>
                  <a:noFill/>
                </a:ln>
                <a:solidFill>
                  <a:schemeClr val="bg1"/>
                </a:solidFill>
                <a:effectLst/>
                <a:uLnTx/>
                <a:uFillTx/>
                <a:latin typeface="Noto IKEA Latin"/>
                <a:ea typeface="+mn-ea"/>
                <a:cs typeface="Noto IKEA Latin"/>
              </a:rPr>
              <a:t>compliance</a:t>
            </a:r>
            <a:r>
              <a:rPr kumimoji="0" lang="fi-FI" sz="1200" b="0" i="0" u="none" strike="noStrike" kern="1200" cap="none" spc="-5" normalizeH="0" baseline="0" noProof="0">
                <a:ln>
                  <a:noFill/>
                </a:ln>
                <a:solidFill>
                  <a:schemeClr val="bg1"/>
                </a:solidFill>
                <a:effectLst/>
                <a:uLnTx/>
                <a:uFillTx/>
                <a:latin typeface="Noto IKEA Latin"/>
                <a:ea typeface="+mn-ea"/>
                <a:cs typeface="Noto IKEA Latin"/>
              </a:rPr>
              <a:t>, </a:t>
            </a:r>
            <a:r>
              <a:rPr kumimoji="0" lang="fi-FI" sz="1200" b="0" i="0" u="none" strike="noStrike" kern="1200" cap="none" spc="-5" normalizeH="0" baseline="0" noProof="0" err="1">
                <a:ln>
                  <a:noFill/>
                </a:ln>
                <a:solidFill>
                  <a:schemeClr val="bg1"/>
                </a:solidFill>
                <a:effectLst/>
                <a:uLnTx/>
                <a:uFillTx/>
                <a:latin typeface="Noto IKEA Latin"/>
                <a:ea typeface="+mn-ea"/>
                <a:cs typeface="Noto IKEA Latin"/>
              </a:rPr>
              <a:t>safety</a:t>
            </a:r>
            <a:r>
              <a:rPr kumimoji="0" lang="fi-FI" sz="1200" b="0" i="0" u="none" strike="noStrike" kern="1200" cap="none" spc="-5" normalizeH="0" baseline="0" noProof="0">
                <a:ln>
                  <a:noFill/>
                </a:ln>
                <a:solidFill>
                  <a:schemeClr val="bg1"/>
                </a:solidFill>
                <a:effectLst/>
                <a:uLnTx/>
                <a:uFillTx/>
                <a:latin typeface="Noto IKEA Latin"/>
                <a:ea typeface="+mn-ea"/>
                <a:cs typeface="Noto IKEA Latin"/>
              </a:rPr>
              <a:t> &amp; </a:t>
            </a:r>
            <a:r>
              <a:rPr kumimoji="0" lang="fi-FI" sz="1200" b="0" i="0" u="none" strike="noStrike" kern="1200" cap="none" spc="-5" normalizeH="0" baseline="0" noProof="0" err="1">
                <a:ln>
                  <a:noFill/>
                </a:ln>
                <a:solidFill>
                  <a:schemeClr val="bg1"/>
                </a:solidFill>
                <a:effectLst/>
                <a:uLnTx/>
                <a:uFillTx/>
                <a:latin typeface="Noto IKEA Latin"/>
                <a:ea typeface="+mn-ea"/>
                <a:cs typeface="Noto IKEA Latin"/>
              </a:rPr>
              <a:t>requirements</a:t>
            </a:r>
            <a:endParaRPr kumimoji="0" sz="1200" b="0" i="0" u="none" strike="noStrike" kern="1200" cap="none" spc="0" normalizeH="0" baseline="0" noProof="0">
              <a:ln>
                <a:noFill/>
              </a:ln>
              <a:solidFill>
                <a:schemeClr val="bg1"/>
              </a:solidFill>
              <a:effectLst/>
              <a:uLnTx/>
              <a:uFillTx/>
              <a:latin typeface="Noto IKEA Latin"/>
              <a:ea typeface="+mn-ea"/>
              <a:cs typeface="Noto IKEA Latin"/>
            </a:endParaRPr>
          </a:p>
        </p:txBody>
      </p:sp>
      <p:sp>
        <p:nvSpPr>
          <p:cNvPr id="15" name="object 54">
            <a:extLst>
              <a:ext uri="{FF2B5EF4-FFF2-40B4-BE49-F238E27FC236}">
                <a16:creationId xmlns:a16="http://schemas.microsoft.com/office/drawing/2014/main" id="{546D9B72-BF11-4323-86C2-3C884FC04479}"/>
              </a:ext>
            </a:extLst>
          </p:cNvPr>
          <p:cNvSpPr/>
          <p:nvPr/>
        </p:nvSpPr>
        <p:spPr>
          <a:xfrm>
            <a:off x="7462037" y="4637983"/>
            <a:ext cx="3887627" cy="1383405"/>
          </a:xfrm>
          <a:custGeom>
            <a:avLst/>
            <a:gdLst/>
            <a:ahLst/>
            <a:cxnLst/>
            <a:rect l="l" t="t" r="r" b="b"/>
            <a:pathLst>
              <a:path w="923925" h="474345">
                <a:moveTo>
                  <a:pt x="0" y="473963"/>
                </a:moveTo>
                <a:lnTo>
                  <a:pt x="923544" y="473963"/>
                </a:lnTo>
                <a:lnTo>
                  <a:pt x="923544" y="0"/>
                </a:lnTo>
                <a:lnTo>
                  <a:pt x="0" y="0"/>
                </a:lnTo>
                <a:lnTo>
                  <a:pt x="0" y="473963"/>
                </a:lnTo>
                <a:close/>
              </a:path>
            </a:pathLst>
          </a:custGeom>
          <a:ln w="25908">
            <a:solidFill>
              <a:schemeClr val="bg2">
                <a:lumMod val="5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Noto IKEA Latin" panose="020B0502040504020204" pitchFamily="34" charset="0"/>
              <a:ea typeface="+mn-ea"/>
              <a:cs typeface="+mn-cs"/>
            </a:endParaRPr>
          </a:p>
        </p:txBody>
      </p:sp>
      <p:sp>
        <p:nvSpPr>
          <p:cNvPr id="18" name="object 55">
            <a:extLst>
              <a:ext uri="{FF2B5EF4-FFF2-40B4-BE49-F238E27FC236}">
                <a16:creationId xmlns:a16="http://schemas.microsoft.com/office/drawing/2014/main" id="{38BB519B-901F-42D5-89DF-99FEA8ED1ED4}"/>
              </a:ext>
            </a:extLst>
          </p:cNvPr>
          <p:cNvSpPr txBox="1"/>
          <p:nvPr/>
        </p:nvSpPr>
        <p:spPr>
          <a:xfrm>
            <a:off x="7680176" y="4784170"/>
            <a:ext cx="2790548" cy="754374"/>
          </a:xfrm>
          <a:prstGeom prst="rect">
            <a:avLst/>
          </a:prstGeom>
        </p:spPr>
        <p:txBody>
          <a:bodyPr vert="horz" wrap="square" lIns="0" tIns="8255" rIns="0" bIns="0" rtlCol="0">
            <a:spAutoFit/>
          </a:bodyPr>
          <a:lstStyle/>
          <a:p>
            <a:pPr marL="12700" marR="38100" lvl="0" indent="0" algn="l" defTabSz="914400" rtl="0" eaLnBrk="1" fontAlgn="auto" latinLnBrk="0" hangingPunct="1">
              <a:lnSpc>
                <a:spcPct val="103800"/>
              </a:lnSpc>
              <a:spcBef>
                <a:spcPts val="65"/>
              </a:spcBef>
              <a:spcAft>
                <a:spcPts val="0"/>
              </a:spcAft>
              <a:buClrTx/>
              <a:buSzTx/>
              <a:buFontTx/>
              <a:buNone/>
              <a:tabLst/>
              <a:defRPr/>
            </a:pPr>
            <a:r>
              <a:rPr kumimoji="0" sz="1200" b="1" i="0" u="none" strike="noStrike" kern="1200" cap="none" spc="-5" normalizeH="0" baseline="0" noProof="0">
                <a:ln>
                  <a:noFill/>
                </a:ln>
                <a:solidFill>
                  <a:schemeClr val="bg1"/>
                </a:solidFill>
                <a:effectLst/>
                <a:uLnTx/>
                <a:uFillTx/>
                <a:latin typeface="Noto IKEA Latin"/>
                <a:ea typeface="+mn-ea"/>
                <a:cs typeface="Noto IKEA Latin"/>
              </a:rPr>
              <a:t>Product</a:t>
            </a:r>
            <a:r>
              <a:rPr kumimoji="0" sz="1200" b="1" i="0" u="none" strike="noStrike" kern="1200" cap="none" spc="-35" normalizeH="0" baseline="0" noProof="0">
                <a:ln>
                  <a:noFill/>
                </a:ln>
                <a:solidFill>
                  <a:schemeClr val="bg1"/>
                </a:solidFill>
                <a:effectLst/>
                <a:uLnTx/>
                <a:uFillTx/>
                <a:latin typeface="Noto IKEA Latin"/>
                <a:ea typeface="+mn-ea"/>
                <a:cs typeface="Noto IKEA Latin"/>
              </a:rPr>
              <a:t> </a:t>
            </a:r>
            <a:r>
              <a:rPr kumimoji="0" sz="1200" b="1" i="0" u="none" strike="noStrike" kern="1200" cap="none" spc="-5" normalizeH="0" baseline="0" noProof="0">
                <a:ln>
                  <a:noFill/>
                </a:ln>
                <a:solidFill>
                  <a:schemeClr val="bg1"/>
                </a:solidFill>
                <a:effectLst/>
                <a:uLnTx/>
                <a:uFillTx/>
                <a:latin typeface="Noto IKEA Latin"/>
                <a:ea typeface="+mn-ea"/>
                <a:cs typeface="Noto IKEA Latin"/>
              </a:rPr>
              <a:t>Quality  Analyst</a:t>
            </a:r>
            <a:endParaRPr kumimoji="0" sz="1200" b="0" i="0" u="none" strike="noStrike" kern="1200" cap="none" spc="0" normalizeH="0" baseline="0" noProof="0">
              <a:ln>
                <a:noFill/>
              </a:ln>
              <a:solidFill>
                <a:schemeClr val="bg1"/>
              </a:solidFill>
              <a:effectLst/>
              <a:uLnTx/>
              <a:uFillTx/>
              <a:latin typeface="Noto IKEA Latin"/>
              <a:ea typeface="+mn-ea"/>
              <a:cs typeface="Noto IKEA Latin"/>
            </a:endParaRPr>
          </a:p>
          <a:p>
            <a:pPr marL="12700" marR="0" lvl="0" indent="0" algn="l" defTabSz="914400" rtl="0" eaLnBrk="1" fontAlgn="auto" latinLnBrk="0" hangingPunct="1">
              <a:lnSpc>
                <a:spcPct val="100000"/>
              </a:lnSpc>
              <a:spcBef>
                <a:spcPts val="35"/>
              </a:spcBef>
              <a:spcAft>
                <a:spcPts val="0"/>
              </a:spcAft>
              <a:buClrTx/>
              <a:buSzTx/>
              <a:buFontTx/>
              <a:buNone/>
              <a:tabLst/>
              <a:defRPr/>
            </a:pPr>
            <a:r>
              <a:rPr kumimoji="0" sz="1200" b="0" i="0" u="none" strike="noStrike" kern="1200" cap="none" spc="0" normalizeH="0" baseline="0" noProof="0">
                <a:ln>
                  <a:noFill/>
                </a:ln>
                <a:solidFill>
                  <a:schemeClr val="bg1"/>
                </a:solidFill>
                <a:effectLst/>
                <a:uLnTx/>
                <a:uFillTx/>
                <a:latin typeface="Noto IKEA Latin"/>
                <a:ea typeface="+mn-ea"/>
                <a:cs typeface="Noto IKEA Latin"/>
              </a:rPr>
              <a:t>Janne</a:t>
            </a:r>
            <a:r>
              <a:rPr kumimoji="0" sz="1200" b="0" i="0" u="none" strike="noStrike" kern="1200" cap="none" spc="-60" normalizeH="0" baseline="0" noProof="0">
                <a:ln>
                  <a:noFill/>
                </a:ln>
                <a:solidFill>
                  <a:schemeClr val="bg1"/>
                </a:solidFill>
                <a:effectLst/>
                <a:uLnTx/>
                <a:uFillTx/>
                <a:latin typeface="Noto IKEA Latin"/>
                <a:ea typeface="+mn-ea"/>
                <a:cs typeface="Noto IKEA Latin"/>
              </a:rPr>
              <a:t> </a:t>
            </a:r>
            <a:r>
              <a:rPr kumimoji="0" sz="1200" b="0" i="0" u="none" strike="noStrike" kern="1200" cap="none" spc="0" normalizeH="0" baseline="0" noProof="0">
                <a:ln>
                  <a:noFill/>
                </a:ln>
                <a:solidFill>
                  <a:schemeClr val="bg1"/>
                </a:solidFill>
                <a:effectLst/>
                <a:uLnTx/>
                <a:uFillTx/>
                <a:latin typeface="Noto IKEA Latin"/>
                <a:ea typeface="+mn-ea"/>
                <a:cs typeface="Noto IKEA Latin"/>
              </a:rPr>
              <a:t>Martenson</a:t>
            </a:r>
            <a:endParaRPr kumimoji="0" lang="fi-FI" sz="1200" b="0" i="0" u="none" strike="noStrike" kern="1200" cap="none" spc="0" normalizeH="0" baseline="0" noProof="0">
              <a:ln>
                <a:noFill/>
              </a:ln>
              <a:solidFill>
                <a:schemeClr val="bg1"/>
              </a:solidFill>
              <a:effectLst/>
              <a:uLnTx/>
              <a:uFillTx/>
              <a:latin typeface="Noto IKEA Latin"/>
              <a:ea typeface="+mn-ea"/>
              <a:cs typeface="Noto IKEA Latin"/>
            </a:endParaRPr>
          </a:p>
          <a:p>
            <a:pPr marL="12700" marR="0" lvl="0" indent="0" algn="l" defTabSz="914400" rtl="0" eaLnBrk="1" fontAlgn="auto" latinLnBrk="0" hangingPunct="1">
              <a:lnSpc>
                <a:spcPct val="100000"/>
              </a:lnSpc>
              <a:spcBef>
                <a:spcPts val="35"/>
              </a:spcBef>
              <a:spcAft>
                <a:spcPts val="0"/>
              </a:spcAft>
              <a:buClrTx/>
              <a:buSzTx/>
              <a:buFontTx/>
              <a:buNone/>
              <a:tabLst/>
              <a:defRPr/>
            </a:pPr>
            <a:endParaRPr kumimoji="0" lang="fi-FI" sz="1200" b="0" i="0" u="none" strike="noStrike" kern="1200" cap="none" spc="0" normalizeH="0" baseline="0" noProof="0">
              <a:ln>
                <a:noFill/>
              </a:ln>
              <a:solidFill>
                <a:schemeClr val="bg1"/>
              </a:solidFill>
              <a:effectLst/>
              <a:uLnTx/>
              <a:uFillTx/>
              <a:latin typeface="Noto IKEA Latin"/>
              <a:ea typeface="+mn-ea"/>
              <a:cs typeface="Noto IKEA Latin"/>
            </a:endParaRPr>
          </a:p>
          <a:p>
            <a:pPr marL="12700" marR="0" lvl="0" indent="0" algn="l" defTabSz="914400" rtl="0" eaLnBrk="1" fontAlgn="auto" latinLnBrk="0" hangingPunct="1">
              <a:lnSpc>
                <a:spcPct val="100000"/>
              </a:lnSpc>
              <a:spcBef>
                <a:spcPts val="35"/>
              </a:spcBef>
              <a:spcAft>
                <a:spcPts val="0"/>
              </a:spcAft>
              <a:buClrTx/>
              <a:buSzTx/>
              <a:buFontTx/>
              <a:buNone/>
              <a:tabLst/>
              <a:defRPr/>
            </a:pPr>
            <a:r>
              <a:rPr kumimoji="0" lang="fi-FI" sz="1200" b="0" i="0" u="none" strike="noStrike" kern="1200" cap="none" spc="0" normalizeH="0" baseline="0" noProof="0">
                <a:ln>
                  <a:noFill/>
                </a:ln>
                <a:solidFill>
                  <a:schemeClr val="bg1"/>
                </a:solidFill>
                <a:effectLst/>
                <a:uLnTx/>
                <a:uFillTx/>
                <a:latin typeface="Noto IKEA Latin"/>
                <a:ea typeface="+mn-ea"/>
                <a:cs typeface="Noto IKEA Latin"/>
              </a:rPr>
              <a:t>Product </a:t>
            </a:r>
            <a:r>
              <a:rPr lang="fi-FI" sz="1200">
                <a:solidFill>
                  <a:schemeClr val="bg1"/>
                </a:solidFill>
                <a:latin typeface="Noto IKEA Latin"/>
                <a:cs typeface="Noto IKEA Latin"/>
              </a:rPr>
              <a:t>q</a:t>
            </a:r>
            <a:r>
              <a:rPr kumimoji="0" lang="fi-FI" sz="1200" b="0" i="0" u="none" strike="noStrike" kern="1200" cap="none" spc="0" normalizeH="0" baseline="0" noProof="0" err="1">
                <a:ln>
                  <a:noFill/>
                </a:ln>
                <a:solidFill>
                  <a:schemeClr val="bg1"/>
                </a:solidFill>
                <a:effectLst/>
                <a:uLnTx/>
                <a:uFillTx/>
                <a:latin typeface="Noto IKEA Latin"/>
                <a:ea typeface="+mn-ea"/>
                <a:cs typeface="Noto IKEA Latin"/>
              </a:rPr>
              <a:t>uality</a:t>
            </a:r>
            <a:endParaRPr kumimoji="0" sz="1200" b="0" i="0" u="none" strike="noStrike" kern="1200" cap="none" spc="0" normalizeH="0" baseline="0" noProof="0">
              <a:ln>
                <a:noFill/>
              </a:ln>
              <a:solidFill>
                <a:schemeClr val="bg1"/>
              </a:solidFill>
              <a:effectLst/>
              <a:uLnTx/>
              <a:uFillTx/>
              <a:latin typeface="Noto IKEA Latin"/>
              <a:ea typeface="+mn-ea"/>
              <a:cs typeface="Noto IKEA Latin"/>
            </a:endParaRPr>
          </a:p>
        </p:txBody>
      </p:sp>
      <p:sp>
        <p:nvSpPr>
          <p:cNvPr id="21" name="object 81">
            <a:extLst>
              <a:ext uri="{FF2B5EF4-FFF2-40B4-BE49-F238E27FC236}">
                <a16:creationId xmlns:a16="http://schemas.microsoft.com/office/drawing/2014/main" id="{A51D01F2-0007-47AC-8489-1E514BE7B4C5}"/>
              </a:ext>
            </a:extLst>
          </p:cNvPr>
          <p:cNvSpPr/>
          <p:nvPr/>
        </p:nvSpPr>
        <p:spPr>
          <a:xfrm>
            <a:off x="6329743" y="4637775"/>
            <a:ext cx="1100194" cy="138361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Noto IKEA Latin" panose="020B0502040504020204" pitchFamily="34" charset="0"/>
              <a:ea typeface="+mn-ea"/>
              <a:cs typeface="+mn-cs"/>
            </a:endParaRPr>
          </a:p>
        </p:txBody>
      </p:sp>
      <p:sp>
        <p:nvSpPr>
          <p:cNvPr id="22" name="object 25">
            <a:extLst>
              <a:ext uri="{FF2B5EF4-FFF2-40B4-BE49-F238E27FC236}">
                <a16:creationId xmlns:a16="http://schemas.microsoft.com/office/drawing/2014/main" id="{AD57DFF4-9C0C-46B7-A6D3-E3ECC6F5E46F}"/>
              </a:ext>
            </a:extLst>
          </p:cNvPr>
          <p:cNvSpPr/>
          <p:nvPr/>
        </p:nvSpPr>
        <p:spPr>
          <a:xfrm>
            <a:off x="1948240" y="4637983"/>
            <a:ext cx="3887627" cy="1389783"/>
          </a:xfrm>
          <a:custGeom>
            <a:avLst/>
            <a:gdLst/>
            <a:ahLst/>
            <a:cxnLst/>
            <a:rect l="l" t="t" r="r" b="b"/>
            <a:pathLst>
              <a:path w="1236345" h="478789">
                <a:moveTo>
                  <a:pt x="0" y="478536"/>
                </a:moveTo>
                <a:lnTo>
                  <a:pt x="1235963" y="478536"/>
                </a:lnTo>
                <a:lnTo>
                  <a:pt x="1235963" y="0"/>
                </a:lnTo>
                <a:lnTo>
                  <a:pt x="0" y="0"/>
                </a:lnTo>
                <a:lnTo>
                  <a:pt x="0" y="478536"/>
                </a:lnTo>
                <a:close/>
              </a:path>
            </a:pathLst>
          </a:custGeom>
          <a:ln w="25908">
            <a:solidFill>
              <a:schemeClr val="bg2">
                <a:lumMod val="5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Noto IKEA Latin" panose="020B0502040504020204" pitchFamily="34" charset="0"/>
              <a:ea typeface="+mn-ea"/>
              <a:cs typeface="+mn-cs"/>
            </a:endParaRPr>
          </a:p>
        </p:txBody>
      </p:sp>
      <p:sp>
        <p:nvSpPr>
          <p:cNvPr id="3" name="Picture Placeholder 2">
            <a:extLst>
              <a:ext uri="{FF2B5EF4-FFF2-40B4-BE49-F238E27FC236}">
                <a16:creationId xmlns:a16="http://schemas.microsoft.com/office/drawing/2014/main" id="{020E04C7-AAC0-41A8-9CE1-E21E34937E4A}"/>
              </a:ext>
            </a:extLst>
          </p:cNvPr>
          <p:cNvSpPr>
            <a:spLocks noGrp="1"/>
          </p:cNvSpPr>
          <p:nvPr>
            <p:ph type="pic" sz="quarter" idx="17"/>
          </p:nvPr>
        </p:nvSpPr>
        <p:spPr/>
      </p:sp>
      <p:pic>
        <p:nvPicPr>
          <p:cNvPr id="25" name="Picture 24">
            <a:extLst>
              <a:ext uri="{FF2B5EF4-FFF2-40B4-BE49-F238E27FC236}">
                <a16:creationId xmlns:a16="http://schemas.microsoft.com/office/drawing/2014/main" id="{3B757007-1873-4DDA-9846-BF8EA27D151D}"/>
              </a:ext>
            </a:extLst>
          </p:cNvPr>
          <p:cNvPicPr>
            <a:picLocks noChangeAspect="1"/>
          </p:cNvPicPr>
          <p:nvPr/>
        </p:nvPicPr>
        <p:blipFill rotWithShape="1">
          <a:blip r:embed="rId3"/>
          <a:srcRect l="2" r="2"/>
          <a:stretch/>
        </p:blipFill>
        <p:spPr>
          <a:xfrm>
            <a:off x="839788" y="4637984"/>
            <a:ext cx="1072766" cy="1389783"/>
          </a:xfrm>
          <a:prstGeom prst="rect">
            <a:avLst/>
          </a:prstGeom>
        </p:spPr>
      </p:pic>
      <p:pic>
        <p:nvPicPr>
          <p:cNvPr id="29" name="Picture 28">
            <a:extLst>
              <a:ext uri="{FF2B5EF4-FFF2-40B4-BE49-F238E27FC236}">
                <a16:creationId xmlns:a16="http://schemas.microsoft.com/office/drawing/2014/main" id="{8D69A60B-69B3-4332-9525-3EBF04105044}"/>
              </a:ext>
            </a:extLst>
          </p:cNvPr>
          <p:cNvPicPr>
            <a:picLocks noChangeAspect="1"/>
          </p:cNvPicPr>
          <p:nvPr/>
        </p:nvPicPr>
        <p:blipFill rotWithShape="1">
          <a:blip r:embed="rId4"/>
          <a:srcRect l="4572" r="8819" b="1610"/>
          <a:stretch/>
        </p:blipFill>
        <p:spPr>
          <a:xfrm>
            <a:off x="3417032" y="2683906"/>
            <a:ext cx="1120751" cy="1383405"/>
          </a:xfrm>
          <a:prstGeom prst="rect">
            <a:avLst/>
          </a:prstGeom>
        </p:spPr>
      </p:pic>
    </p:spTree>
    <p:extLst>
      <p:ext uri="{BB962C8B-B14F-4D97-AF65-F5344CB8AC3E}">
        <p14:creationId xmlns:p14="http://schemas.microsoft.com/office/powerpoint/2010/main" val="2200722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14645D-B925-8846-A589-2C982C927781}"/>
              </a:ext>
            </a:extLst>
          </p:cNvPr>
          <p:cNvSpPr>
            <a:spLocks noGrp="1"/>
          </p:cNvSpPr>
          <p:nvPr>
            <p:ph type="body" sz="half" idx="2"/>
          </p:nvPr>
        </p:nvSpPr>
        <p:spPr/>
        <p:txBody>
          <a:bodyPr/>
          <a:lstStyle/>
          <a:p>
            <a:r>
              <a:rPr lang="en-GB"/>
              <a:t>IKEA Equipment safety</a:t>
            </a:r>
          </a:p>
        </p:txBody>
      </p:sp>
      <p:sp>
        <p:nvSpPr>
          <p:cNvPr id="4" name="Text Placeholder 3">
            <a:extLst>
              <a:ext uri="{FF2B5EF4-FFF2-40B4-BE49-F238E27FC236}">
                <a16:creationId xmlns:a16="http://schemas.microsoft.com/office/drawing/2014/main" id="{E43F82FB-D5C7-A240-8A5E-3B04EFE25DD6}"/>
              </a:ext>
            </a:extLst>
          </p:cNvPr>
          <p:cNvSpPr>
            <a:spLocks noGrp="1"/>
          </p:cNvSpPr>
          <p:nvPr>
            <p:ph type="body" sz="half" idx="20"/>
          </p:nvPr>
        </p:nvSpPr>
        <p:spPr/>
        <p:txBody>
          <a:bodyPr/>
          <a:lstStyle/>
          <a:p>
            <a:r>
              <a:rPr lang="en-GB"/>
              <a:t>Finland principles around accessorising and propping</a:t>
            </a:r>
          </a:p>
        </p:txBody>
      </p:sp>
      <p:sp>
        <p:nvSpPr>
          <p:cNvPr id="6" name="Text Placeholder 5">
            <a:extLst>
              <a:ext uri="{FF2B5EF4-FFF2-40B4-BE49-F238E27FC236}">
                <a16:creationId xmlns:a16="http://schemas.microsoft.com/office/drawing/2014/main" id="{9F792488-0FD4-D149-A556-4E5A209502B8}"/>
              </a:ext>
            </a:extLst>
          </p:cNvPr>
          <p:cNvSpPr>
            <a:spLocks noGrp="1"/>
          </p:cNvSpPr>
          <p:nvPr>
            <p:ph type="body" sz="half" idx="22"/>
          </p:nvPr>
        </p:nvSpPr>
        <p:spPr/>
        <p:txBody>
          <a:bodyPr/>
          <a:lstStyle/>
          <a:p>
            <a:r>
              <a:rPr lang="en-GB"/>
              <a:t>Link to “Safety in presenting the range” material.</a:t>
            </a:r>
          </a:p>
        </p:txBody>
      </p:sp>
      <p:sp>
        <p:nvSpPr>
          <p:cNvPr id="8" name="Text Placeholder 7">
            <a:extLst>
              <a:ext uri="{FF2B5EF4-FFF2-40B4-BE49-F238E27FC236}">
                <a16:creationId xmlns:a16="http://schemas.microsoft.com/office/drawing/2014/main" id="{CB273191-2F7B-0A4A-AD94-4FCC8941D0FB}"/>
              </a:ext>
            </a:extLst>
          </p:cNvPr>
          <p:cNvSpPr>
            <a:spLocks noGrp="1"/>
          </p:cNvSpPr>
          <p:nvPr>
            <p:ph type="body" sz="half" idx="24"/>
          </p:nvPr>
        </p:nvSpPr>
        <p:spPr/>
        <p:txBody>
          <a:bodyPr/>
          <a:lstStyle/>
          <a:p>
            <a:r>
              <a:rPr lang="en-GB"/>
              <a:t>IKEA B2B Range guideline</a:t>
            </a:r>
          </a:p>
        </p:txBody>
      </p:sp>
      <p:sp>
        <p:nvSpPr>
          <p:cNvPr id="10" name="Footer Placeholder 9">
            <a:extLst>
              <a:ext uri="{FF2B5EF4-FFF2-40B4-BE49-F238E27FC236}">
                <a16:creationId xmlns:a16="http://schemas.microsoft.com/office/drawing/2014/main" id="{9E22B8DF-76C4-0D45-A9C6-7DCB7E9CE348}"/>
              </a:ext>
            </a:extLst>
          </p:cNvPr>
          <p:cNvSpPr>
            <a:spLocks noGrp="1"/>
          </p:cNvSpPr>
          <p:nvPr>
            <p:ph type="ftr" sz="quarter" idx="26"/>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tint val="75000"/>
                </a:srgbClr>
              </a:solidFill>
              <a:effectLst/>
              <a:uLnTx/>
              <a:uFillTx/>
              <a:latin typeface="Noto IKEA Latin"/>
              <a:ea typeface="+mn-ea"/>
              <a:cs typeface="+mn-cs"/>
            </a:endParaRPr>
          </a:p>
        </p:txBody>
      </p:sp>
      <p:pic>
        <p:nvPicPr>
          <p:cNvPr id="17" name="Picture Placeholder 16">
            <a:hlinkClick r:id="rId2"/>
            <a:extLst>
              <a:ext uri="{FF2B5EF4-FFF2-40B4-BE49-F238E27FC236}">
                <a16:creationId xmlns:a16="http://schemas.microsoft.com/office/drawing/2014/main" id="{1FBC12FA-F7E4-4E12-80FB-1702630A36CB}"/>
              </a:ext>
            </a:extLst>
          </p:cNvPr>
          <p:cNvPicPr>
            <a:picLocks noGrp="1" noChangeAspect="1"/>
          </p:cNvPicPr>
          <p:nvPr>
            <p:ph type="pic" sz="quarter" idx="21"/>
          </p:nvPr>
        </p:nvPicPr>
        <p:blipFill rotWithShape="1">
          <a:blip r:embed="rId3"/>
          <a:srcRect l="7843" r="7843"/>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Placeholder 10">
            <a:hlinkClick r:id="rId4"/>
            <a:extLst>
              <a:ext uri="{FF2B5EF4-FFF2-40B4-BE49-F238E27FC236}">
                <a16:creationId xmlns:a16="http://schemas.microsoft.com/office/drawing/2014/main" id="{134F8742-CC97-4E75-B9DB-C19841969933}"/>
              </a:ext>
            </a:extLst>
          </p:cNvPr>
          <p:cNvPicPr>
            <a:picLocks noGrp="1" noChangeAspect="1"/>
          </p:cNvPicPr>
          <p:nvPr>
            <p:ph type="pic" sz="quarter" idx="23"/>
          </p:nvPr>
        </p:nvPicPr>
        <p:blipFill rotWithShape="1">
          <a:blip r:embed="rId5"/>
          <a:srcRect l="5108" t="101" r="11484" b="8186"/>
          <a:stretch/>
        </p:blipFill>
        <p:spPr>
          <a:xfrm>
            <a:off x="838200" y="3429000"/>
            <a:ext cx="3024187" cy="2016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Placeholder 20">
            <a:hlinkClick r:id="rId6"/>
            <a:extLst>
              <a:ext uri="{FF2B5EF4-FFF2-40B4-BE49-F238E27FC236}">
                <a16:creationId xmlns:a16="http://schemas.microsoft.com/office/drawing/2014/main" id="{215389A3-F3D8-492A-9291-119C6FD60086}"/>
              </a:ext>
            </a:extLst>
          </p:cNvPr>
          <p:cNvPicPr>
            <a:picLocks noGrp="1" noChangeAspect="1"/>
          </p:cNvPicPr>
          <p:nvPr>
            <p:ph type="pic" sz="quarter" idx="25"/>
          </p:nvPr>
        </p:nvPicPr>
        <p:blipFill rotWithShape="1">
          <a:blip r:embed="rId7"/>
          <a:srcRect t="-1121" r="14594" b="-223"/>
          <a:stretch/>
        </p:blipFill>
        <p:spPr>
          <a:xfrm>
            <a:off x="6303329" y="3406424"/>
            <a:ext cx="3061388" cy="2040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hlinkClick r:id="rId8"/>
            <a:extLst>
              <a:ext uri="{FF2B5EF4-FFF2-40B4-BE49-F238E27FC236}">
                <a16:creationId xmlns:a16="http://schemas.microsoft.com/office/drawing/2014/main" id="{DC6E0737-99FE-4605-B5AF-B2FC4DF98EE5}"/>
              </a:ext>
            </a:extLst>
          </p:cNvPr>
          <p:cNvPicPr>
            <a:picLocks noChangeAspect="1"/>
          </p:cNvPicPr>
          <p:nvPr/>
        </p:nvPicPr>
        <p:blipFill>
          <a:blip r:embed="rId9"/>
          <a:stretch>
            <a:fillRect/>
          </a:stretch>
        </p:blipFill>
        <p:spPr>
          <a:xfrm>
            <a:off x="848483" y="810201"/>
            <a:ext cx="1503101" cy="2042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5707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KEA">
            <a:extLst>
              <a:ext uri="{FF2B5EF4-FFF2-40B4-BE49-F238E27FC236}">
                <a16:creationId xmlns:a16="http://schemas.microsoft.com/office/drawing/2014/main" id="{E5FF58E1-6173-4EE2-A00B-CDD0D8F35F47}"/>
              </a:ext>
            </a:extLst>
          </p:cNvPr>
          <p:cNvPicPr>
            <a:picLocks noChangeAspect="1" noChangeArrowheads="1"/>
          </p:cNvPicPr>
          <p:nvPr/>
        </p:nvPicPr>
        <p:blipFill>
          <a:blip r:embed="rId2">
            <a:alphaModFix amt="55000"/>
            <a:extLst>
              <a:ext uri="{28A0092B-C50C-407E-A947-70E740481C1C}">
                <a14:useLocalDpi xmlns:a14="http://schemas.microsoft.com/office/drawing/2010/main" val="0"/>
              </a:ext>
            </a:extLst>
          </a:blip>
          <a:srcRect t="21553" b="21553"/>
          <a:stretch>
            <a:fillRect/>
          </a:stretch>
        </p:blipFill>
        <p:spPr bwMode="auto">
          <a:xfrm>
            <a:off x="-394969" y="113"/>
            <a:ext cx="12878015" cy="72728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2A9EF5E-CD01-C24C-B5A0-74B75739A80E}"/>
              </a:ext>
            </a:extLst>
          </p:cNvPr>
          <p:cNvSpPr>
            <a:spLocks noGrp="1"/>
          </p:cNvSpPr>
          <p:nvPr>
            <p:ph type="title"/>
          </p:nvPr>
        </p:nvSpPr>
        <p:spPr>
          <a:xfrm>
            <a:off x="838800" y="3212976"/>
            <a:ext cx="10153744" cy="2798523"/>
          </a:xfrm>
          <a:solidFill>
            <a:srgbClr val="E4E5E3">
              <a:alpha val="67000"/>
            </a:srgbClr>
          </a:solidFill>
        </p:spPr>
        <p:txBody>
          <a:bodyPr/>
          <a:lstStyle/>
          <a:p>
            <a:r>
              <a:rPr lang="en-US" b="0" i="0">
                <a:solidFill>
                  <a:srgbClr val="000000"/>
                </a:solidFill>
                <a:effectLst/>
                <a:latin typeface="NotoSansIKEA"/>
              </a:rPr>
              <a:t>“We must offer the lowest price and we must combine them with good quality”.</a:t>
            </a:r>
            <a:endParaRPr lang="en-GB"/>
          </a:p>
        </p:txBody>
      </p:sp>
      <p:sp>
        <p:nvSpPr>
          <p:cNvPr id="3" name="Footer Placeholder 2">
            <a:extLst>
              <a:ext uri="{FF2B5EF4-FFF2-40B4-BE49-F238E27FC236}">
                <a16:creationId xmlns:a16="http://schemas.microsoft.com/office/drawing/2014/main" id="{6D2972F3-38E6-9944-A270-5AEC66404AF8}"/>
              </a:ext>
            </a:extLst>
          </p:cNvPr>
          <p:cNvSpPr>
            <a:spLocks noGrp="1"/>
          </p:cNvSpPr>
          <p:nvPr>
            <p:ph type="ftr" sz="quarter" idx="10"/>
          </p:nvPr>
        </p:nvSpPr>
        <p:spPr/>
        <p:txBody>
          <a:bodyPr/>
          <a:lstStyle/>
          <a:p>
            <a:r>
              <a:rPr lang="en-GB" sz="2400" b="1" noProof="0">
                <a:solidFill>
                  <a:schemeClr val="tx1"/>
                </a:solidFill>
              </a:rPr>
              <a:t>Ingvar Kamprad</a:t>
            </a:r>
          </a:p>
        </p:txBody>
      </p:sp>
    </p:spTree>
    <p:extLst>
      <p:ext uri="{BB962C8B-B14F-4D97-AF65-F5344CB8AC3E}">
        <p14:creationId xmlns:p14="http://schemas.microsoft.com/office/powerpoint/2010/main" val="1847555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A3B88-2C96-7D48-93EA-91D3350A00C1}"/>
              </a:ext>
            </a:extLst>
          </p:cNvPr>
          <p:cNvSpPr>
            <a:spLocks noGrp="1"/>
          </p:cNvSpPr>
          <p:nvPr>
            <p:ph type="title"/>
          </p:nvPr>
        </p:nvSpPr>
        <p:spPr/>
        <p:txBody>
          <a:bodyPr/>
          <a:lstStyle/>
          <a:p>
            <a:r>
              <a:rPr lang="en-GB"/>
              <a:t>Key principles</a:t>
            </a:r>
          </a:p>
        </p:txBody>
      </p:sp>
      <p:sp>
        <p:nvSpPr>
          <p:cNvPr id="3" name="Text Placeholder 2">
            <a:extLst>
              <a:ext uri="{FF2B5EF4-FFF2-40B4-BE49-F238E27FC236}">
                <a16:creationId xmlns:a16="http://schemas.microsoft.com/office/drawing/2014/main" id="{C2A50163-B29A-1B4A-9C9F-1E9CEB293E40}"/>
              </a:ext>
            </a:extLst>
          </p:cNvPr>
          <p:cNvSpPr>
            <a:spLocks noGrp="1"/>
          </p:cNvSpPr>
          <p:nvPr>
            <p:ph type="body" sz="quarter" idx="11"/>
          </p:nvPr>
        </p:nvSpPr>
        <p:spPr>
          <a:xfrm>
            <a:off x="838201" y="1991027"/>
            <a:ext cx="6371122" cy="404609"/>
          </a:xfrm>
        </p:spPr>
        <p:txBody>
          <a:bodyPr/>
          <a:lstStyle/>
          <a:p>
            <a:r>
              <a:rPr lang="en-GB" sz="1800"/>
              <a:t>We always assemble all IKEA products according to official assembly instructions.</a:t>
            </a:r>
          </a:p>
        </p:txBody>
      </p:sp>
      <p:sp>
        <p:nvSpPr>
          <p:cNvPr id="4" name="Footer Placeholder 3">
            <a:extLst>
              <a:ext uri="{FF2B5EF4-FFF2-40B4-BE49-F238E27FC236}">
                <a16:creationId xmlns:a16="http://schemas.microsoft.com/office/drawing/2014/main" id="{0624EFE1-EA9A-E246-8B00-BC3307818C6C}"/>
              </a:ext>
            </a:extLst>
          </p:cNvPr>
          <p:cNvSpPr>
            <a:spLocks noGrp="1"/>
          </p:cNvSpPr>
          <p:nvPr>
            <p:ph type="ftr" sz="quarter" idx="12"/>
          </p:nvPr>
        </p:nvSpPr>
        <p:spPr/>
        <p:txBody>
          <a:bodyPr/>
          <a:lstStyle/>
          <a:p>
            <a:endParaRPr lang="en-GB" noProof="0"/>
          </a:p>
        </p:txBody>
      </p:sp>
      <p:sp>
        <p:nvSpPr>
          <p:cNvPr id="8" name="TextBox 7">
            <a:extLst>
              <a:ext uri="{FF2B5EF4-FFF2-40B4-BE49-F238E27FC236}">
                <a16:creationId xmlns:a16="http://schemas.microsoft.com/office/drawing/2014/main" id="{E1850020-A315-4076-ACEB-3A3CA57F3DE2}"/>
              </a:ext>
            </a:extLst>
          </p:cNvPr>
          <p:cNvSpPr txBox="1"/>
          <p:nvPr/>
        </p:nvSpPr>
        <p:spPr>
          <a:xfrm>
            <a:off x="838200" y="2947876"/>
            <a:ext cx="6093994" cy="646331"/>
          </a:xfrm>
          <a:prstGeom prst="rect">
            <a:avLst/>
          </a:prstGeom>
          <a:noFill/>
        </p:spPr>
        <p:txBody>
          <a:bodyPr wrap="square">
            <a:spAutoFit/>
          </a:bodyPr>
          <a:lstStyle/>
          <a:p>
            <a:r>
              <a:rPr lang="en-GB" sz="1800"/>
              <a:t>We don’t </a:t>
            </a:r>
            <a:r>
              <a:rPr lang="en-GB"/>
              <a:t>make </a:t>
            </a:r>
            <a:r>
              <a:rPr lang="en-GB" sz="1800"/>
              <a:t>solutions of products, which has not been tested…</a:t>
            </a:r>
          </a:p>
        </p:txBody>
      </p:sp>
      <p:sp>
        <p:nvSpPr>
          <p:cNvPr id="10" name="TextBox 9">
            <a:extLst>
              <a:ext uri="{FF2B5EF4-FFF2-40B4-BE49-F238E27FC236}">
                <a16:creationId xmlns:a16="http://schemas.microsoft.com/office/drawing/2014/main" id="{212B76B8-C2C9-4A51-88CF-1B8DA190793B}"/>
              </a:ext>
            </a:extLst>
          </p:cNvPr>
          <p:cNvSpPr txBox="1"/>
          <p:nvPr/>
        </p:nvSpPr>
        <p:spPr>
          <a:xfrm>
            <a:off x="838200" y="4551187"/>
            <a:ext cx="6093994" cy="369332"/>
          </a:xfrm>
          <a:prstGeom prst="rect">
            <a:avLst/>
          </a:prstGeom>
          <a:noFill/>
        </p:spPr>
        <p:txBody>
          <a:bodyPr wrap="square">
            <a:spAutoFit/>
          </a:bodyPr>
          <a:lstStyle/>
          <a:p>
            <a:r>
              <a:rPr lang="en-GB" sz="1800"/>
              <a:t>All safety </a:t>
            </a:r>
            <a:r>
              <a:rPr lang="en-GB"/>
              <a:t>equipment</a:t>
            </a:r>
            <a:r>
              <a:rPr lang="en-GB" sz="1800"/>
              <a:t> must be attached to all products.</a:t>
            </a:r>
          </a:p>
        </p:txBody>
      </p:sp>
      <p:sp>
        <p:nvSpPr>
          <p:cNvPr id="11" name="TextBox 10">
            <a:extLst>
              <a:ext uri="{FF2B5EF4-FFF2-40B4-BE49-F238E27FC236}">
                <a16:creationId xmlns:a16="http://schemas.microsoft.com/office/drawing/2014/main" id="{DC193686-36BB-4F53-A8E6-DC6C940BC759}"/>
              </a:ext>
            </a:extLst>
          </p:cNvPr>
          <p:cNvSpPr txBox="1"/>
          <p:nvPr/>
        </p:nvSpPr>
        <p:spPr>
          <a:xfrm>
            <a:off x="838200" y="3892682"/>
            <a:ext cx="6093994" cy="369332"/>
          </a:xfrm>
          <a:prstGeom prst="rect">
            <a:avLst/>
          </a:prstGeom>
          <a:noFill/>
        </p:spPr>
        <p:txBody>
          <a:bodyPr wrap="square">
            <a:spAutoFit/>
          </a:bodyPr>
          <a:lstStyle/>
          <a:p>
            <a:r>
              <a:rPr lang="en-GB" sz="1800"/>
              <a:t>We </a:t>
            </a:r>
            <a:r>
              <a:rPr lang="en-GB"/>
              <a:t>use as they are intended</a:t>
            </a:r>
            <a:endParaRPr lang="en-GB" sz="1800"/>
          </a:p>
        </p:txBody>
      </p:sp>
    </p:spTree>
    <p:extLst>
      <p:ext uri="{BB962C8B-B14F-4D97-AF65-F5344CB8AC3E}">
        <p14:creationId xmlns:p14="http://schemas.microsoft.com/office/powerpoint/2010/main" val="470855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kitchen with white cabinets&#10;&#10;Description automatically generated with medium confidence">
            <a:extLst>
              <a:ext uri="{FF2B5EF4-FFF2-40B4-BE49-F238E27FC236}">
                <a16:creationId xmlns:a16="http://schemas.microsoft.com/office/drawing/2014/main" id="{F6A93B6E-3971-44D2-805D-EE2DCBD64A0C}"/>
              </a:ext>
            </a:extLst>
          </p:cNvPr>
          <p:cNvPicPr>
            <a:picLocks noChangeAspect="1"/>
          </p:cNvPicPr>
          <p:nvPr/>
        </p:nvPicPr>
        <p:blipFill rotWithShape="1">
          <a:blip r:embed="rId3"/>
          <a:srcRect r="11111"/>
          <a:stretch/>
        </p:blipFill>
        <p:spPr>
          <a:xfrm>
            <a:off x="6096000" y="10"/>
            <a:ext cx="6096000" cy="6857990"/>
          </a:xfrm>
          <a:prstGeom prst="rect">
            <a:avLst/>
          </a:prstGeom>
          <a:noFill/>
        </p:spPr>
      </p:pic>
      <p:sp>
        <p:nvSpPr>
          <p:cNvPr id="2" name="Title 1">
            <a:extLst>
              <a:ext uri="{FF2B5EF4-FFF2-40B4-BE49-F238E27FC236}">
                <a16:creationId xmlns:a16="http://schemas.microsoft.com/office/drawing/2014/main" id="{7786B9CD-44C2-494A-96CE-2450933923A1}"/>
              </a:ext>
            </a:extLst>
          </p:cNvPr>
          <p:cNvSpPr>
            <a:spLocks noGrp="1"/>
          </p:cNvSpPr>
          <p:nvPr>
            <p:ph type="title"/>
          </p:nvPr>
        </p:nvSpPr>
        <p:spPr>
          <a:xfrm>
            <a:off x="630784" y="936894"/>
            <a:ext cx="5238621" cy="1366170"/>
          </a:xfrm>
        </p:spPr>
        <p:txBody>
          <a:bodyPr anchor="t">
            <a:normAutofit fontScale="90000"/>
          </a:bodyPr>
          <a:lstStyle/>
          <a:p>
            <a:pPr>
              <a:lnSpc>
                <a:spcPct val="90000"/>
              </a:lnSpc>
            </a:pPr>
            <a:r>
              <a:rPr lang="fi-FI" sz="4000" err="1"/>
              <a:t>What</a:t>
            </a:r>
            <a:r>
              <a:rPr lang="fi-FI" sz="4000"/>
              <a:t> </a:t>
            </a:r>
            <a:r>
              <a:rPr lang="fi-FI" sz="4000" err="1"/>
              <a:t>do</a:t>
            </a:r>
            <a:r>
              <a:rPr lang="fi-FI" sz="4000"/>
              <a:t> </a:t>
            </a:r>
            <a:r>
              <a:rPr lang="fi-FI" sz="4000" err="1"/>
              <a:t>we</a:t>
            </a:r>
            <a:r>
              <a:rPr lang="fi-FI" sz="4000"/>
              <a:t> </a:t>
            </a:r>
            <a:r>
              <a:rPr lang="fi-FI" sz="4000" err="1"/>
              <a:t>mean</a:t>
            </a:r>
            <a:r>
              <a:rPr lang="fi-FI" sz="4000"/>
              <a:t> </a:t>
            </a:r>
            <a:r>
              <a:rPr lang="fi-FI" sz="4000" err="1"/>
              <a:t>with</a:t>
            </a:r>
            <a:r>
              <a:rPr lang="fi-FI" sz="4000"/>
              <a:t> ”</a:t>
            </a:r>
            <a:r>
              <a:rPr lang="fi-FI" sz="4000" err="1"/>
              <a:t>quality</a:t>
            </a:r>
            <a:r>
              <a:rPr lang="fi-FI" sz="4000"/>
              <a:t> </a:t>
            </a:r>
            <a:r>
              <a:rPr lang="fi-FI" sz="4000" err="1"/>
              <a:t>perception</a:t>
            </a:r>
            <a:r>
              <a:rPr lang="fi-FI" sz="4000"/>
              <a:t>” ?</a:t>
            </a:r>
            <a:endParaRPr lang="fi-FI"/>
          </a:p>
        </p:txBody>
      </p:sp>
      <p:sp>
        <p:nvSpPr>
          <p:cNvPr id="9" name="Picture Placeholder 3">
            <a:extLst>
              <a:ext uri="{FF2B5EF4-FFF2-40B4-BE49-F238E27FC236}">
                <a16:creationId xmlns:a16="http://schemas.microsoft.com/office/drawing/2014/main" id="{BB877869-091B-425C-BDD3-ED8CE61E47EA}"/>
              </a:ext>
            </a:extLst>
          </p:cNvPr>
          <p:cNvSpPr>
            <a:spLocks noGrp="1"/>
          </p:cNvSpPr>
          <p:nvPr>
            <p:ph type="pic" sz="quarter" idx="17"/>
          </p:nvPr>
        </p:nvSpPr>
        <p:spPr>
          <a:xfrm>
            <a:off x="11712575" y="836952"/>
            <a:ext cx="360000" cy="2160000"/>
          </a:xfrm>
        </p:spPr>
      </p:sp>
      <p:sp>
        <p:nvSpPr>
          <p:cNvPr id="11" name="Text Placeholder 4">
            <a:extLst>
              <a:ext uri="{FF2B5EF4-FFF2-40B4-BE49-F238E27FC236}">
                <a16:creationId xmlns:a16="http://schemas.microsoft.com/office/drawing/2014/main" id="{34C70402-E84B-4175-A497-40874A75009F}"/>
              </a:ext>
            </a:extLst>
          </p:cNvPr>
          <p:cNvSpPr>
            <a:spLocks noGrp="1"/>
          </p:cNvSpPr>
          <p:nvPr>
            <p:ph type="body" sz="quarter" idx="18"/>
          </p:nvPr>
        </p:nvSpPr>
        <p:spPr>
          <a:xfrm>
            <a:off x="837219" y="2567587"/>
            <a:ext cx="4825752" cy="3449275"/>
          </a:xfrm>
        </p:spPr>
        <p:txBody>
          <a:bodyPr/>
          <a:lstStyle/>
          <a:p>
            <a:r>
              <a:rPr lang="en-US"/>
              <a:t>The customer experiences different things when shopping in IKEA. The ease of shopping, quality of products and safety are very impactful.</a:t>
            </a:r>
          </a:p>
          <a:p>
            <a:endParaRPr lang="en-US"/>
          </a:p>
          <a:p>
            <a:r>
              <a:rPr lang="en-US"/>
              <a:t>Everyone who represents IKEA are part of the customer’s experience </a:t>
            </a:r>
          </a:p>
          <a:p>
            <a:endParaRPr lang="en-US"/>
          </a:p>
          <a:p>
            <a:r>
              <a:rPr lang="en-US"/>
              <a:t>If we fail in any of these, can influence negatively on our customers perception of quality – we cannot reach the WOW-effect that is so important.</a:t>
            </a:r>
          </a:p>
          <a:p>
            <a:endParaRPr lang="en-US"/>
          </a:p>
          <a:p>
            <a:r>
              <a:rPr lang="en-US" b="1"/>
              <a:t>The quality perception can be negative, even though there is nothing wrong with the product.</a:t>
            </a:r>
          </a:p>
          <a:p>
            <a:endParaRPr lang="en-US" b="1"/>
          </a:p>
        </p:txBody>
      </p:sp>
      <p:sp>
        <p:nvSpPr>
          <p:cNvPr id="13" name="Footer Placeholder 5">
            <a:extLst>
              <a:ext uri="{FF2B5EF4-FFF2-40B4-BE49-F238E27FC236}">
                <a16:creationId xmlns:a16="http://schemas.microsoft.com/office/drawing/2014/main" id="{F4B0776D-8CF1-46FA-B009-8B800BA4BB98}"/>
              </a:ext>
            </a:extLst>
          </p:cNvPr>
          <p:cNvSpPr>
            <a:spLocks noGrp="1"/>
          </p:cNvSpPr>
          <p:nvPr>
            <p:ph type="ftr" sz="quarter" idx="19"/>
          </p:nvPr>
        </p:nvSpPr>
        <p:spPr>
          <a:xfrm>
            <a:off x="838200" y="6381327"/>
            <a:ext cx="5257800" cy="293119"/>
          </a:xfrm>
        </p:spPr>
        <p:txBody>
          <a:bodyPr/>
          <a:lstStyle/>
          <a:p>
            <a:endParaRPr lang="en-GB" noProof="0"/>
          </a:p>
        </p:txBody>
      </p:sp>
    </p:spTree>
    <p:extLst>
      <p:ext uri="{BB962C8B-B14F-4D97-AF65-F5344CB8AC3E}">
        <p14:creationId xmlns:p14="http://schemas.microsoft.com/office/powerpoint/2010/main" val="4056139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6B9CD-44C2-494A-96CE-2450933923A1}"/>
              </a:ext>
            </a:extLst>
          </p:cNvPr>
          <p:cNvSpPr>
            <a:spLocks noGrp="1"/>
          </p:cNvSpPr>
          <p:nvPr>
            <p:ph type="title"/>
          </p:nvPr>
        </p:nvSpPr>
        <p:spPr>
          <a:xfrm>
            <a:off x="836613" y="1283786"/>
            <a:ext cx="10515600" cy="4543835"/>
          </a:xfrm>
        </p:spPr>
        <p:txBody>
          <a:bodyPr/>
          <a:lstStyle/>
          <a:p>
            <a:r>
              <a:rPr lang="fi-FI"/>
              <a:t>Product </a:t>
            </a:r>
            <a:r>
              <a:rPr lang="fi-FI" err="1"/>
              <a:t>safety</a:t>
            </a:r>
            <a:r>
              <a:rPr lang="fi-FI"/>
              <a:t> &amp; Compliance</a:t>
            </a:r>
            <a:br>
              <a:rPr lang="fi-FI"/>
            </a:br>
            <a:br>
              <a:rPr lang="fi-FI"/>
            </a:br>
            <a:r>
              <a:rPr lang="fi-FI" sz="3600"/>
              <a:t>Tuoteturvallisuus ja vaatimustenmukaisuus</a:t>
            </a:r>
            <a:endParaRPr lang="fi-FI"/>
          </a:p>
        </p:txBody>
      </p:sp>
      <p:sp>
        <p:nvSpPr>
          <p:cNvPr id="3" name="Footer Placeholder 2">
            <a:extLst>
              <a:ext uri="{FF2B5EF4-FFF2-40B4-BE49-F238E27FC236}">
                <a16:creationId xmlns:a16="http://schemas.microsoft.com/office/drawing/2014/main" id="{0B515822-43C8-48A0-9069-7EFF58DD18C8}"/>
              </a:ext>
            </a:extLst>
          </p:cNvPr>
          <p:cNvSpPr>
            <a:spLocks noGrp="1"/>
          </p:cNvSpPr>
          <p:nvPr>
            <p:ph type="ftr" sz="quarter" idx="10"/>
          </p:nvPr>
        </p:nvSpPr>
        <p:spPr/>
        <p:txBody>
          <a:bodyPr/>
          <a:lstStyle/>
          <a:p>
            <a:endParaRPr lang="en-GB" noProof="0"/>
          </a:p>
        </p:txBody>
      </p:sp>
    </p:spTree>
    <p:extLst>
      <p:ext uri="{BB962C8B-B14F-4D97-AF65-F5344CB8AC3E}">
        <p14:creationId xmlns:p14="http://schemas.microsoft.com/office/powerpoint/2010/main" val="3480622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7419C9-F6AE-4419-AF3A-9480E5F08A7D}"/>
              </a:ext>
            </a:extLst>
          </p:cNvPr>
          <p:cNvSpPr>
            <a:spLocks noGrp="1"/>
          </p:cNvSpPr>
          <p:nvPr>
            <p:ph type="title"/>
          </p:nvPr>
        </p:nvSpPr>
        <p:spPr>
          <a:xfrm>
            <a:off x="828177" y="836613"/>
            <a:ext cx="5489199" cy="1112590"/>
          </a:xfrm>
        </p:spPr>
        <p:txBody>
          <a:bodyPr/>
          <a:lstStyle/>
          <a:p>
            <a:r>
              <a:rPr lang="fi-FI"/>
              <a:t>Tuoteturvallisuus -asiakasturvallisuus</a:t>
            </a:r>
            <a:br>
              <a:rPr lang="fi-FI"/>
            </a:br>
            <a:endParaRPr lang="fi-FI"/>
          </a:p>
        </p:txBody>
      </p:sp>
      <p:sp>
        <p:nvSpPr>
          <p:cNvPr id="4" name="Picture Placeholder 3">
            <a:extLst>
              <a:ext uri="{FF2B5EF4-FFF2-40B4-BE49-F238E27FC236}">
                <a16:creationId xmlns:a16="http://schemas.microsoft.com/office/drawing/2014/main" id="{83652EFF-9234-4C3F-818F-4DE9892CC129}"/>
              </a:ext>
            </a:extLst>
          </p:cNvPr>
          <p:cNvSpPr>
            <a:spLocks noGrp="1"/>
          </p:cNvSpPr>
          <p:nvPr>
            <p:ph type="pic" sz="quarter" idx="17"/>
          </p:nvPr>
        </p:nvSpPr>
        <p:spPr/>
      </p:sp>
      <p:sp>
        <p:nvSpPr>
          <p:cNvPr id="5" name="Text Placeholder 4">
            <a:extLst>
              <a:ext uri="{FF2B5EF4-FFF2-40B4-BE49-F238E27FC236}">
                <a16:creationId xmlns:a16="http://schemas.microsoft.com/office/drawing/2014/main" id="{B0C80F15-6D3D-4142-AFF4-EA9953FAB73D}"/>
              </a:ext>
            </a:extLst>
          </p:cNvPr>
          <p:cNvSpPr>
            <a:spLocks noGrp="1"/>
          </p:cNvSpPr>
          <p:nvPr>
            <p:ph type="body" sz="quarter" idx="18"/>
          </p:nvPr>
        </p:nvSpPr>
        <p:spPr>
          <a:xfrm>
            <a:off x="902363" y="1949203"/>
            <a:ext cx="5119451" cy="4608512"/>
          </a:xfrm>
        </p:spPr>
        <p:txBody>
          <a:bodyPr/>
          <a:lstStyle/>
          <a:p>
            <a:pPr marR="0" lvl="0" algn="l" defTabSz="914400" rtl="0" eaLnBrk="1" fontAlgn="auto" latinLnBrk="0" hangingPunct="1">
              <a:lnSpc>
                <a:spcPct val="100000"/>
              </a:lnSpc>
              <a:spcBef>
                <a:spcPts val="0"/>
              </a:spcBef>
              <a:spcAft>
                <a:spcPts val="0"/>
              </a:spcAft>
              <a:buClrTx/>
              <a:buSzTx/>
              <a:tabLst/>
              <a:defRPr/>
            </a:pPr>
            <a:r>
              <a:rPr kumimoji="0" lang="fi-FI" b="1" i="0" u="none" strike="noStrike" kern="1200" cap="none" spc="0" normalizeH="0" baseline="0" noProof="0">
                <a:ln>
                  <a:noFill/>
                </a:ln>
                <a:effectLst/>
                <a:uLnTx/>
                <a:uFillTx/>
                <a:latin typeface="+mj-lt"/>
                <a:ea typeface="+mn-ea"/>
                <a:cs typeface="+mn-cs"/>
              </a:rPr>
              <a:t>Meillä on lakiin perustuva vastuu tuotteidemme laadusta/vaatimustenmukaisuudesta ja turvallisuudesta.</a:t>
            </a:r>
            <a:r>
              <a:rPr lang="fi-FI" b="1">
                <a:latin typeface="+mj-lt"/>
              </a:rPr>
              <a:t> </a:t>
            </a:r>
          </a:p>
          <a:p>
            <a:pPr marR="0" lvl="0" algn="l" defTabSz="914400" rtl="0" eaLnBrk="1" fontAlgn="auto" latinLnBrk="0" hangingPunct="1">
              <a:lnSpc>
                <a:spcPct val="100000"/>
              </a:lnSpc>
              <a:spcBef>
                <a:spcPts val="0"/>
              </a:spcBef>
              <a:spcAft>
                <a:spcPts val="0"/>
              </a:spcAft>
              <a:buClrTx/>
              <a:buSzTx/>
              <a:tabLst/>
              <a:defRPr/>
            </a:pPr>
            <a:endParaRPr lang="fi-FI" b="1">
              <a:latin typeface="+mj-lt"/>
            </a:endParaRPr>
          </a:p>
          <a:p>
            <a:pPr marR="0" lvl="0" algn="l" defTabSz="914400" rtl="0" eaLnBrk="1" fontAlgn="auto" latinLnBrk="0" hangingPunct="1">
              <a:lnSpc>
                <a:spcPct val="100000"/>
              </a:lnSpc>
              <a:spcBef>
                <a:spcPts val="0"/>
              </a:spcBef>
              <a:spcAft>
                <a:spcPts val="0"/>
              </a:spcAft>
              <a:buClrTx/>
              <a:buSzTx/>
              <a:tabLst/>
              <a:defRPr/>
            </a:pPr>
            <a:r>
              <a:rPr lang="fi-FI">
                <a:latin typeface="+mj-lt"/>
              </a:rPr>
              <a:t>(Kuluttajaturvallisuuslaki, Elintarviketurvallisuuslaki, Lelulaki, Sähköturvallisuuslaki, tuotevastuulaki jne..)</a:t>
            </a:r>
          </a:p>
          <a:p>
            <a:pPr marR="0" lvl="0" algn="l" defTabSz="914400" rtl="0" eaLnBrk="1" fontAlgn="auto" latinLnBrk="0" hangingPunct="1">
              <a:lnSpc>
                <a:spcPct val="100000"/>
              </a:lnSpc>
              <a:spcBef>
                <a:spcPts val="0"/>
              </a:spcBef>
              <a:spcAft>
                <a:spcPts val="0"/>
              </a:spcAft>
              <a:buClrTx/>
              <a:buSzTx/>
              <a:tabLst/>
              <a:defRPr/>
            </a:pPr>
            <a:endParaRPr kumimoji="0" lang="fi-FI" b="1" i="0" u="none" strike="noStrike" kern="1200" cap="none" spc="0" normalizeH="0" baseline="0" noProof="0">
              <a:ln>
                <a:noFill/>
              </a:ln>
              <a:effectLst/>
              <a:uLnTx/>
              <a:uFillTx/>
              <a:latin typeface="+mj-lt"/>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fi-FI" b="1" i="0" u="none" strike="noStrike" kern="1200" cap="none" spc="0" normalizeH="0" baseline="0" noProof="0">
                <a:ln>
                  <a:noFill/>
                </a:ln>
                <a:effectLst/>
                <a:uLnTx/>
                <a:uFillTx/>
                <a:latin typeface="+mj-lt"/>
                <a:ea typeface="+mn-ea"/>
                <a:cs typeface="+mn-cs"/>
              </a:rPr>
              <a:t>      </a:t>
            </a:r>
            <a:r>
              <a:rPr kumimoji="0" lang="fi-FI" i="0" u="none" strike="noStrike" kern="1200" cap="none" spc="0" normalizeH="0" baseline="0" noProof="0">
                <a:ln>
                  <a:noFill/>
                </a:ln>
                <a:effectLst/>
                <a:uLnTx/>
                <a:uFillTx/>
                <a:latin typeface="+mj-lt"/>
                <a:ea typeface="+mn-ea"/>
                <a:cs typeface="+mn-cs"/>
              </a:rPr>
              <a:t>Toiminnanharjoittaja: </a:t>
            </a:r>
          </a:p>
          <a:p>
            <a:pPr marR="0" lvl="0" algn="l" defTabSz="914400" rtl="0" eaLnBrk="1" fontAlgn="auto" latinLnBrk="0" hangingPunct="1">
              <a:lnSpc>
                <a:spcPct val="100000"/>
              </a:lnSpc>
              <a:spcBef>
                <a:spcPts val="0"/>
              </a:spcBef>
              <a:spcAft>
                <a:spcPts val="0"/>
              </a:spcAft>
              <a:buClrTx/>
              <a:buSzTx/>
              <a:tabLst/>
              <a:defRPr/>
            </a:pPr>
            <a:endParaRPr kumimoji="0" lang="fi-FI" i="0" u="none" strike="noStrike" kern="1200" cap="none" spc="0" normalizeH="0" baseline="0" noProof="0">
              <a:ln>
                <a:noFill/>
              </a:ln>
              <a:solidFill>
                <a:schemeClr val="bg2">
                  <a:lumMod val="75000"/>
                </a:schemeClr>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i="0" u="none" strike="noStrike" kern="1200" cap="none" spc="0" normalizeH="0" baseline="0" noProof="0">
                <a:ln>
                  <a:noFill/>
                </a:ln>
                <a:effectLst/>
                <a:uLnTx/>
                <a:uFillTx/>
                <a:latin typeface="+mj-lt"/>
                <a:ea typeface="+mn-ea"/>
                <a:cs typeface="+mn-cs"/>
              </a:rPr>
              <a:t>vastaa yleisten kulutustavaroiden </a:t>
            </a:r>
            <a:r>
              <a:rPr kumimoji="0" lang="fi-FI" b="1" i="0" u="none" strike="noStrike" kern="1200" cap="none" spc="0" normalizeH="0" baseline="0" noProof="0">
                <a:ln>
                  <a:noFill/>
                </a:ln>
                <a:effectLst/>
                <a:uLnTx/>
                <a:uFillTx/>
                <a:latin typeface="+mj-lt"/>
                <a:ea typeface="+mn-ea"/>
                <a:cs typeface="+mn-cs"/>
              </a:rPr>
              <a:t>turvallisuudesta</a:t>
            </a:r>
            <a:r>
              <a:rPr kumimoji="0" lang="fi-FI" i="0" u="none" strike="noStrike" kern="1200" cap="none" spc="0" normalizeH="0" baseline="0" noProof="0">
                <a:ln>
                  <a:noFill/>
                </a:ln>
                <a:effectLst/>
                <a:uLnTx/>
                <a:uFillTx/>
                <a:latin typeface="+mj-lt"/>
                <a:ea typeface="+mn-ea"/>
                <a:cs typeface="+mn-cs"/>
              </a:rPr>
              <a:t> ja siitä, että niissä on tarvittavat käyttöohjeet ja varoitusmerkinnät. Näitä on noudatettava myös tuote-esittelyssä.</a:t>
            </a:r>
          </a:p>
          <a:p>
            <a:pPr marR="0" lvl="0" algn="l" defTabSz="914400" rtl="0" eaLnBrk="1" fontAlgn="auto" latinLnBrk="0" hangingPunct="1">
              <a:lnSpc>
                <a:spcPct val="100000"/>
              </a:lnSpc>
              <a:spcBef>
                <a:spcPts val="0"/>
              </a:spcBef>
              <a:spcAft>
                <a:spcPts val="0"/>
              </a:spcAft>
              <a:buClrTx/>
              <a:buSzTx/>
              <a:tabLst/>
              <a:defRPr/>
            </a:pPr>
            <a:endParaRPr lang="fi-FI" i="0">
              <a:effectLst/>
              <a:latin typeface="+mj-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1">
                <a:latin typeface="+mj-lt"/>
              </a:rPr>
              <a:t>IKEA ei salli tuotteiden käyttötarkoituksen tai rakenteen muuttamista.</a:t>
            </a:r>
          </a:p>
          <a:p>
            <a:pPr marR="0" lvl="0" algn="l" defTabSz="914400" rtl="0" eaLnBrk="1" fontAlgn="auto" latinLnBrk="0" hangingPunct="1">
              <a:lnSpc>
                <a:spcPct val="100000"/>
              </a:lnSpc>
              <a:spcBef>
                <a:spcPts val="0"/>
              </a:spcBef>
              <a:spcAft>
                <a:spcPts val="0"/>
              </a:spcAft>
              <a:buClrTx/>
              <a:buSzTx/>
              <a:tabLst/>
              <a:defRPr/>
            </a:pPr>
            <a:endParaRPr lang="fi-FI">
              <a:latin typeface="+mj-lt"/>
            </a:endParaRPr>
          </a:p>
          <a:p>
            <a:pPr marR="0" lvl="0" algn="l" defTabSz="914400" rtl="0" eaLnBrk="1" fontAlgn="auto" latinLnBrk="0" hangingPunct="1">
              <a:lnSpc>
                <a:spcPct val="100000"/>
              </a:lnSpc>
              <a:spcBef>
                <a:spcPts val="0"/>
              </a:spcBef>
              <a:spcAft>
                <a:spcPts val="0"/>
              </a:spcAft>
              <a:buClrTx/>
              <a:buSzTx/>
              <a:tabLst/>
              <a:defRPr/>
            </a:pPr>
            <a:r>
              <a:rPr lang="fi-FI">
                <a:latin typeface="+mj-lt"/>
              </a:rPr>
              <a:t>Tuotteiden kestävyyttä ja turvallisuutta testataan vain    tarkoituksenmukaisen käytön testistandardein. Jos tuotteita lähdetään muuttamaan, emme enää voi taata niiden vaatimustenmukaisuutta tai turvallisuutta.</a:t>
            </a:r>
          </a:p>
          <a:p>
            <a:pPr marR="0" lvl="0" algn="l" defTabSz="914400" rtl="0" eaLnBrk="1" fontAlgn="auto" latinLnBrk="0" hangingPunct="1">
              <a:lnSpc>
                <a:spcPct val="100000"/>
              </a:lnSpc>
              <a:spcBef>
                <a:spcPts val="0"/>
              </a:spcBef>
              <a:spcAft>
                <a:spcPts val="0"/>
              </a:spcAft>
              <a:buClrTx/>
              <a:buSzTx/>
              <a:tabLst/>
              <a:defRPr/>
            </a:pPr>
            <a:endParaRPr lang="fi-FI">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Noto IKEA Latin" panose="020B0502040504020204" pitchFamily="34" charset="0"/>
              <a:ea typeface="+mn-ea"/>
              <a:cs typeface="+mn-cs"/>
            </a:endParaRPr>
          </a:p>
          <a:p>
            <a:pPr defTabSz="914400">
              <a:spcBef>
                <a:spcPts val="0"/>
              </a:spcBef>
              <a:defRPr/>
            </a:pPr>
            <a:endParaRPr lang="en-US" sz="1200">
              <a:solidFill>
                <a:srgbClr val="2C2C2C"/>
              </a:solidFill>
            </a:endParaRPr>
          </a:p>
          <a:p>
            <a:pPr defTabSz="914400">
              <a:spcBef>
                <a:spcPts val="0"/>
              </a:spcBef>
              <a:defRPr/>
            </a:pPr>
            <a:endParaRPr lang="en-US">
              <a:solidFill>
                <a:srgbClr val="2C2C2C"/>
              </a:solidFill>
            </a:endParaRPr>
          </a:p>
          <a:p>
            <a:pPr marR="0" lvl="0" algn="l" defTabSz="914400" rtl="0" eaLnBrk="1" fontAlgn="auto" latinLnBrk="0" hangingPunct="1">
              <a:lnSpc>
                <a:spcPct val="100000"/>
              </a:lnSpc>
              <a:spcBef>
                <a:spcPts val="0"/>
              </a:spcBef>
              <a:spcAft>
                <a:spcPts val="0"/>
              </a:spcAft>
              <a:buClrTx/>
              <a:buSzTx/>
              <a:tabLst/>
              <a:defRPr/>
            </a:pPr>
            <a:endParaRPr lang="en-US" b="1">
              <a:solidFill>
                <a:srgbClr val="2C2C2C"/>
              </a:solidFill>
            </a:endParaRPr>
          </a:p>
          <a:p>
            <a:endParaRPr lang="fi-FI"/>
          </a:p>
        </p:txBody>
      </p:sp>
      <p:sp>
        <p:nvSpPr>
          <p:cNvPr id="8" name="Picture Placeholder 7">
            <a:extLst>
              <a:ext uri="{FF2B5EF4-FFF2-40B4-BE49-F238E27FC236}">
                <a16:creationId xmlns:a16="http://schemas.microsoft.com/office/drawing/2014/main" id="{5F470D6C-F36C-4272-A321-FC2AE39871AF}"/>
              </a:ext>
            </a:extLst>
          </p:cNvPr>
          <p:cNvSpPr>
            <a:spLocks noGrp="1"/>
          </p:cNvSpPr>
          <p:nvPr>
            <p:ph type="pic" sz="quarter" idx="15"/>
          </p:nvPr>
        </p:nvSpPr>
        <p:spPr/>
      </p:sp>
      <p:pic>
        <p:nvPicPr>
          <p:cNvPr id="7" name="Picture Placeholder 10">
            <a:extLst>
              <a:ext uri="{FF2B5EF4-FFF2-40B4-BE49-F238E27FC236}">
                <a16:creationId xmlns:a16="http://schemas.microsoft.com/office/drawing/2014/main" id="{8D7E7CE2-41D4-4F67-9240-A1B953862904}"/>
              </a:ext>
            </a:extLst>
          </p:cNvPr>
          <p:cNvPicPr>
            <a:picLocks noChangeAspect="1"/>
          </p:cNvPicPr>
          <p:nvPr/>
        </p:nvPicPr>
        <p:blipFill rotWithShape="1">
          <a:blip r:embed="rId3"/>
          <a:srcRect l="107" r="49436"/>
          <a:stretch/>
        </p:blipFill>
        <p:spPr>
          <a:xfrm>
            <a:off x="6096000" y="0"/>
            <a:ext cx="6096000" cy="6858000"/>
          </a:xfrm>
          <a:prstGeom prst="rect">
            <a:avLst/>
          </a:prstGeom>
          <a:solidFill>
            <a:srgbClr val="E4E5E3"/>
          </a:solidFill>
        </p:spPr>
      </p:pic>
      <p:sp>
        <p:nvSpPr>
          <p:cNvPr id="6" name="Footer Placeholder 5">
            <a:extLst>
              <a:ext uri="{FF2B5EF4-FFF2-40B4-BE49-F238E27FC236}">
                <a16:creationId xmlns:a16="http://schemas.microsoft.com/office/drawing/2014/main" id="{8613A1F3-155A-4668-9616-BCAFBAE77FC7}"/>
              </a:ext>
            </a:extLst>
          </p:cNvPr>
          <p:cNvSpPr>
            <a:spLocks noGrp="1"/>
          </p:cNvSpPr>
          <p:nvPr>
            <p:ph type="ftr" sz="quarter" idx="19"/>
          </p:nvPr>
        </p:nvSpPr>
        <p:spPr>
          <a:xfrm>
            <a:off x="6216171" y="6198781"/>
            <a:ext cx="4373857" cy="601869"/>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chemeClr val="bg1"/>
                </a:solidFill>
                <a:effectLst/>
                <a:uLnTx/>
                <a:uFillTx/>
                <a:latin typeface="Noto IKEA Latin"/>
                <a:ea typeface="+mn-ea"/>
                <a:cs typeface="+mn-cs"/>
              </a:rPr>
              <a:t>Kuva: TUKES</a:t>
            </a:r>
          </a:p>
        </p:txBody>
      </p:sp>
    </p:spTree>
    <p:extLst>
      <p:ext uri="{BB962C8B-B14F-4D97-AF65-F5344CB8AC3E}">
        <p14:creationId xmlns:p14="http://schemas.microsoft.com/office/powerpoint/2010/main" val="4126867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7419C9-F6AE-4419-AF3A-9480E5F08A7D}"/>
              </a:ext>
            </a:extLst>
          </p:cNvPr>
          <p:cNvSpPr>
            <a:spLocks noGrp="1"/>
          </p:cNvSpPr>
          <p:nvPr>
            <p:ph type="title"/>
          </p:nvPr>
        </p:nvSpPr>
        <p:spPr>
          <a:xfrm>
            <a:off x="839788" y="538230"/>
            <a:ext cx="5489199" cy="1112590"/>
          </a:xfrm>
        </p:spPr>
        <p:txBody>
          <a:bodyPr/>
          <a:lstStyle/>
          <a:p>
            <a:r>
              <a:rPr lang="fi-FI"/>
              <a:t>Product </a:t>
            </a:r>
            <a:r>
              <a:rPr lang="fi-FI" err="1"/>
              <a:t>safety</a:t>
            </a:r>
            <a:r>
              <a:rPr lang="fi-FI"/>
              <a:t> –</a:t>
            </a:r>
            <a:r>
              <a:rPr lang="fi-FI" err="1"/>
              <a:t>customer</a:t>
            </a:r>
            <a:r>
              <a:rPr lang="fi-FI"/>
              <a:t> </a:t>
            </a:r>
            <a:r>
              <a:rPr lang="fi-FI" err="1"/>
              <a:t>safety</a:t>
            </a:r>
            <a:br>
              <a:rPr lang="fi-FI"/>
            </a:br>
            <a:endParaRPr lang="fi-FI"/>
          </a:p>
        </p:txBody>
      </p:sp>
      <p:sp>
        <p:nvSpPr>
          <p:cNvPr id="4" name="Picture Placeholder 3">
            <a:extLst>
              <a:ext uri="{FF2B5EF4-FFF2-40B4-BE49-F238E27FC236}">
                <a16:creationId xmlns:a16="http://schemas.microsoft.com/office/drawing/2014/main" id="{83652EFF-9234-4C3F-818F-4DE9892CC129}"/>
              </a:ext>
            </a:extLst>
          </p:cNvPr>
          <p:cNvSpPr>
            <a:spLocks noGrp="1"/>
          </p:cNvSpPr>
          <p:nvPr>
            <p:ph type="pic" sz="quarter" idx="17"/>
          </p:nvPr>
        </p:nvSpPr>
        <p:spPr/>
      </p:sp>
      <p:sp>
        <p:nvSpPr>
          <p:cNvPr id="5" name="Text Placeholder 4">
            <a:extLst>
              <a:ext uri="{FF2B5EF4-FFF2-40B4-BE49-F238E27FC236}">
                <a16:creationId xmlns:a16="http://schemas.microsoft.com/office/drawing/2014/main" id="{B0C80F15-6D3D-4142-AFF4-EA9953FAB73D}"/>
              </a:ext>
            </a:extLst>
          </p:cNvPr>
          <p:cNvSpPr>
            <a:spLocks noGrp="1"/>
          </p:cNvSpPr>
          <p:nvPr>
            <p:ph type="body" sz="quarter" idx="18"/>
          </p:nvPr>
        </p:nvSpPr>
        <p:spPr>
          <a:xfrm>
            <a:off x="839788" y="1931763"/>
            <a:ext cx="5119451" cy="4608512"/>
          </a:xfrm>
        </p:spPr>
        <p:txBody>
          <a:bodyPr/>
          <a:lstStyle/>
          <a:p>
            <a:pPr marR="0" lvl="0" algn="l" defTabSz="914400" rtl="0" eaLnBrk="1" fontAlgn="auto" latinLnBrk="0" hangingPunct="1">
              <a:lnSpc>
                <a:spcPct val="100000"/>
              </a:lnSpc>
              <a:spcBef>
                <a:spcPts val="0"/>
              </a:spcBef>
              <a:spcAft>
                <a:spcPts val="0"/>
              </a:spcAft>
              <a:buClrTx/>
              <a:buSzTx/>
              <a:tabLst/>
              <a:defRPr/>
            </a:pPr>
            <a:r>
              <a:rPr kumimoji="0" lang="en-US" b="1" i="0" u="none" strike="noStrike" kern="1200" cap="none" spc="0" normalizeH="0" baseline="0" noProof="0">
                <a:ln>
                  <a:noFill/>
                </a:ln>
                <a:effectLst/>
                <a:uLnTx/>
                <a:uFillTx/>
                <a:latin typeface="+mj-lt"/>
                <a:ea typeface="+mn-ea"/>
                <a:cs typeface="+mn-cs"/>
              </a:rPr>
              <a:t>We have a legal responsibility for the safety, compliance and quality of our products.</a:t>
            </a:r>
          </a:p>
          <a:p>
            <a:pPr marR="0" lvl="0" algn="l" defTabSz="914400" rtl="0" eaLnBrk="1" fontAlgn="auto" latinLnBrk="0" hangingPunct="1">
              <a:lnSpc>
                <a:spcPct val="100000"/>
              </a:lnSpc>
              <a:spcBef>
                <a:spcPts val="0"/>
              </a:spcBef>
              <a:spcAft>
                <a:spcPts val="0"/>
              </a:spcAft>
              <a:buClrTx/>
              <a:buSzTx/>
              <a:tabLst/>
              <a:defRPr/>
            </a:pPr>
            <a:r>
              <a:rPr lang="fi-FI">
                <a:latin typeface="+mj-lt"/>
              </a:rPr>
              <a:t>Consumer </a:t>
            </a:r>
            <a:r>
              <a:rPr lang="en-US">
                <a:latin typeface="+mj-lt"/>
              </a:rPr>
              <a:t>Safety Act, Food Safety Act, Toy Act, Electrical Safety Act, Product Liability Act..)</a:t>
            </a:r>
            <a:endParaRPr lang="fi-FI">
              <a:latin typeface="+mj-lt"/>
            </a:endParaRPr>
          </a:p>
          <a:p>
            <a:pPr marR="0" lvl="0" algn="l" defTabSz="914400" rtl="0" eaLnBrk="1" fontAlgn="auto" latinLnBrk="0" hangingPunct="1">
              <a:lnSpc>
                <a:spcPct val="100000"/>
              </a:lnSpc>
              <a:spcBef>
                <a:spcPts val="0"/>
              </a:spcBef>
              <a:spcAft>
                <a:spcPts val="0"/>
              </a:spcAft>
              <a:buClrTx/>
              <a:buSzTx/>
              <a:tabLst/>
              <a:defRPr/>
            </a:pPr>
            <a:endParaRPr kumimoji="0" lang="fi-FI" b="1" i="0" u="none" strike="noStrike" kern="1200" cap="none" spc="0" normalizeH="0" baseline="0" noProof="0">
              <a:ln>
                <a:noFill/>
              </a:ln>
              <a:effectLst/>
              <a:uLnTx/>
              <a:uFillTx/>
              <a:latin typeface="+mj-lt"/>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fi-FI" b="1" i="0" u="none" strike="noStrike" kern="1200" cap="none" spc="0" normalizeH="0" baseline="0" noProof="0">
                <a:ln>
                  <a:noFill/>
                </a:ln>
                <a:effectLst/>
                <a:uLnTx/>
                <a:uFillTx/>
                <a:latin typeface="+mj-lt"/>
                <a:ea typeface="+mn-ea"/>
                <a:cs typeface="+mn-cs"/>
              </a:rPr>
              <a:t>      </a:t>
            </a:r>
            <a:r>
              <a:rPr kumimoji="0" lang="fi-FI" i="0" u="none" strike="noStrike" kern="1200" cap="none" spc="0" normalizeH="0" baseline="0" noProof="0" err="1">
                <a:ln>
                  <a:noFill/>
                </a:ln>
                <a:effectLst/>
                <a:uLnTx/>
                <a:uFillTx/>
                <a:latin typeface="+mj-lt"/>
                <a:ea typeface="+mn-ea"/>
                <a:cs typeface="+mn-cs"/>
              </a:rPr>
              <a:t>The</a:t>
            </a:r>
            <a:r>
              <a:rPr kumimoji="0" lang="fi-FI" i="0" u="none" strike="noStrike" kern="1200" cap="none" spc="0" normalizeH="0" baseline="0" noProof="0">
                <a:ln>
                  <a:noFill/>
                </a:ln>
                <a:effectLst/>
                <a:uLnTx/>
                <a:uFillTx/>
                <a:latin typeface="+mj-lt"/>
                <a:ea typeface="+mn-ea"/>
                <a:cs typeface="+mn-cs"/>
              </a:rPr>
              <a:t> </a:t>
            </a:r>
            <a:r>
              <a:rPr kumimoji="0" lang="fi-FI" i="0" u="none" strike="noStrike" kern="1200" cap="none" spc="0" normalizeH="0" baseline="0" noProof="0" err="1">
                <a:ln>
                  <a:noFill/>
                </a:ln>
                <a:effectLst/>
                <a:uLnTx/>
                <a:uFillTx/>
                <a:latin typeface="+mj-lt"/>
                <a:ea typeface="+mn-ea"/>
                <a:cs typeface="+mn-cs"/>
              </a:rPr>
              <a:t>economic</a:t>
            </a:r>
            <a:r>
              <a:rPr kumimoji="0" lang="fi-FI" i="0" u="none" strike="noStrike" kern="1200" cap="none" spc="0" normalizeH="0" baseline="0" noProof="0">
                <a:ln>
                  <a:noFill/>
                </a:ln>
                <a:effectLst/>
                <a:uLnTx/>
                <a:uFillTx/>
                <a:latin typeface="+mj-lt"/>
                <a:ea typeface="+mn-ea"/>
                <a:cs typeface="+mn-cs"/>
              </a:rPr>
              <a:t> </a:t>
            </a:r>
            <a:r>
              <a:rPr kumimoji="0" lang="fi-FI" i="0" u="none" strike="noStrike" kern="1200" cap="none" spc="0" normalizeH="0" baseline="0" noProof="0" err="1">
                <a:ln>
                  <a:noFill/>
                </a:ln>
                <a:effectLst/>
                <a:uLnTx/>
                <a:uFillTx/>
                <a:latin typeface="+mj-lt"/>
                <a:ea typeface="+mn-ea"/>
                <a:cs typeface="+mn-cs"/>
              </a:rPr>
              <a:t>operator</a:t>
            </a:r>
            <a:r>
              <a:rPr kumimoji="0" lang="fi-FI" i="0" u="none" strike="noStrike" kern="1200" cap="none" spc="0" normalizeH="0" baseline="0" noProof="0">
                <a:ln>
                  <a:noFill/>
                </a:ln>
                <a:effectLst/>
                <a:uLnTx/>
                <a:uFillTx/>
                <a:latin typeface="+mj-lt"/>
                <a:ea typeface="+mn-ea"/>
                <a:cs typeface="+mn-cs"/>
              </a:rPr>
              <a:t>:</a:t>
            </a:r>
          </a:p>
          <a:p>
            <a:pPr marR="0" lvl="0" algn="l" defTabSz="914400" rtl="0" eaLnBrk="1" fontAlgn="auto" latinLnBrk="0" hangingPunct="1">
              <a:lnSpc>
                <a:spcPct val="100000"/>
              </a:lnSpc>
              <a:spcBef>
                <a:spcPts val="0"/>
              </a:spcBef>
              <a:spcAft>
                <a:spcPts val="0"/>
              </a:spcAft>
              <a:buClrTx/>
              <a:buSzTx/>
              <a:tabLst/>
              <a:defRPr/>
            </a:pPr>
            <a:endParaRPr kumimoji="0" lang="fi-FI" i="0" u="none" strike="noStrike" kern="1200" cap="none" spc="0" normalizeH="0" baseline="0" noProof="0">
              <a:ln>
                <a:noFill/>
              </a:ln>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a:ln>
                  <a:noFill/>
                </a:ln>
                <a:effectLst/>
                <a:uLnTx/>
                <a:uFillTx/>
                <a:latin typeface="+mj-lt"/>
                <a:ea typeface="+mn-ea"/>
                <a:cs typeface="+mn-cs"/>
              </a:rPr>
              <a:t>is responsible for the safety of consumer goods and for ensuring that </a:t>
            </a:r>
            <a:r>
              <a:rPr lang="en-US">
                <a:latin typeface="+mj-lt"/>
              </a:rPr>
              <a:t>they</a:t>
            </a:r>
            <a:r>
              <a:rPr kumimoji="0" lang="en-US" i="0" u="none" strike="noStrike" kern="1200" cap="none" spc="0" normalizeH="0" baseline="0" noProof="0">
                <a:ln>
                  <a:noFill/>
                </a:ln>
                <a:effectLst/>
                <a:uLnTx/>
                <a:uFillTx/>
                <a:latin typeface="+mj-lt"/>
                <a:ea typeface="+mn-ea"/>
                <a:cs typeface="+mn-cs"/>
              </a:rPr>
              <a:t> contain the necessary instructions for use and </a:t>
            </a:r>
            <a:r>
              <a:rPr kumimoji="0" lang="en-US" i="0" u="none" strike="noStrike" kern="1200" cap="none" spc="0" normalizeH="0" baseline="0" noProof="0" err="1">
                <a:ln>
                  <a:noFill/>
                </a:ln>
                <a:effectLst/>
                <a:uLnTx/>
                <a:uFillTx/>
                <a:latin typeface="+mj-lt"/>
                <a:ea typeface="+mn-ea"/>
                <a:cs typeface="+mn-cs"/>
              </a:rPr>
              <a:t>warnings.These</a:t>
            </a:r>
            <a:r>
              <a:rPr kumimoji="0" lang="en-US" i="0" u="none" strike="noStrike" kern="1200" cap="none" spc="0" normalizeH="0" baseline="0" noProof="0">
                <a:ln>
                  <a:noFill/>
                </a:ln>
                <a:effectLst/>
                <a:uLnTx/>
                <a:uFillTx/>
                <a:latin typeface="+mj-lt"/>
                <a:ea typeface="+mn-ea"/>
                <a:cs typeface="+mn-cs"/>
              </a:rPr>
              <a:t> must also be considered in the product presentation.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a:latin typeface="+mj-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1">
                <a:latin typeface="+mj-lt"/>
              </a:rPr>
              <a:t>IKEA </a:t>
            </a:r>
            <a:r>
              <a:rPr lang="fi-FI" b="1" err="1">
                <a:latin typeface="+mj-lt"/>
              </a:rPr>
              <a:t>does</a:t>
            </a:r>
            <a:r>
              <a:rPr lang="fi-FI" b="1">
                <a:latin typeface="+mj-lt"/>
              </a:rPr>
              <a:t> </a:t>
            </a:r>
            <a:r>
              <a:rPr lang="fi-FI" b="1" err="1">
                <a:latin typeface="+mj-lt"/>
              </a:rPr>
              <a:t>not</a:t>
            </a:r>
            <a:r>
              <a:rPr lang="fi-FI" b="1">
                <a:latin typeface="+mj-lt"/>
              </a:rPr>
              <a:t> </a:t>
            </a:r>
            <a:r>
              <a:rPr lang="fi-FI" b="1" err="1">
                <a:latin typeface="+mj-lt"/>
              </a:rPr>
              <a:t>allow</a:t>
            </a:r>
            <a:r>
              <a:rPr lang="fi-FI" b="1">
                <a:latin typeface="+mj-lt"/>
              </a:rPr>
              <a:t> </a:t>
            </a:r>
            <a:r>
              <a:rPr lang="fi-FI" b="1" err="1">
                <a:latin typeface="+mj-lt"/>
              </a:rPr>
              <a:t>any</a:t>
            </a:r>
            <a:r>
              <a:rPr lang="fi-FI" b="1">
                <a:latin typeface="+mj-lt"/>
              </a:rPr>
              <a:t> </a:t>
            </a:r>
            <a:r>
              <a:rPr lang="fi-FI" b="1" err="1">
                <a:latin typeface="+mj-lt"/>
              </a:rPr>
              <a:t>modifications</a:t>
            </a:r>
            <a:r>
              <a:rPr lang="fi-FI" b="1">
                <a:latin typeface="+mj-lt"/>
              </a:rPr>
              <a:t> of </a:t>
            </a:r>
            <a:r>
              <a:rPr lang="fi-FI" b="1" err="1">
                <a:latin typeface="+mj-lt"/>
              </a:rPr>
              <a:t>our</a:t>
            </a:r>
            <a:r>
              <a:rPr lang="fi-FI" b="1">
                <a:latin typeface="+mj-lt"/>
              </a:rPr>
              <a:t> products, </a:t>
            </a:r>
            <a:r>
              <a:rPr lang="fi-FI" b="1" err="1">
                <a:latin typeface="+mj-lt"/>
              </a:rPr>
              <a:t>that</a:t>
            </a:r>
            <a:r>
              <a:rPr lang="fi-FI" b="1">
                <a:latin typeface="+mj-lt"/>
              </a:rPr>
              <a:t> </a:t>
            </a:r>
            <a:r>
              <a:rPr lang="fi-FI" b="1" err="1">
                <a:latin typeface="+mj-lt"/>
              </a:rPr>
              <a:t>change</a:t>
            </a:r>
            <a:r>
              <a:rPr lang="fi-FI" b="1">
                <a:latin typeface="+mj-lt"/>
              </a:rPr>
              <a:t> </a:t>
            </a:r>
            <a:r>
              <a:rPr lang="fi-FI" b="1" err="1">
                <a:latin typeface="+mj-lt"/>
              </a:rPr>
              <a:t>the</a:t>
            </a:r>
            <a:r>
              <a:rPr lang="fi-FI" b="1">
                <a:latin typeface="+mj-lt"/>
              </a:rPr>
              <a:t> </a:t>
            </a:r>
            <a:r>
              <a:rPr lang="fi-FI" b="1" err="1">
                <a:latin typeface="+mj-lt"/>
              </a:rPr>
              <a:t>function</a:t>
            </a:r>
            <a:r>
              <a:rPr lang="fi-FI" b="1">
                <a:latin typeface="+mj-lt"/>
              </a:rPr>
              <a:t>, </a:t>
            </a:r>
            <a:r>
              <a:rPr lang="fi-FI" b="1" err="1">
                <a:latin typeface="+mj-lt"/>
              </a:rPr>
              <a:t>construction</a:t>
            </a:r>
            <a:r>
              <a:rPr lang="fi-FI" b="1">
                <a:latin typeface="+mj-lt"/>
              </a:rPr>
              <a:t> </a:t>
            </a:r>
            <a:r>
              <a:rPr lang="fi-FI" b="1" err="1">
                <a:latin typeface="+mj-lt"/>
              </a:rPr>
              <a:t>or</a:t>
            </a:r>
            <a:r>
              <a:rPr lang="fi-FI" b="1">
                <a:latin typeface="+mj-lt"/>
              </a:rPr>
              <a:t> </a:t>
            </a:r>
            <a:r>
              <a:rPr lang="fi-FI" b="1" err="1">
                <a:latin typeface="+mj-lt"/>
              </a:rPr>
              <a:t>intended</a:t>
            </a:r>
            <a:r>
              <a:rPr lang="fi-FI" b="1">
                <a:latin typeface="+mj-lt"/>
              </a:rPr>
              <a:t> </a:t>
            </a:r>
            <a:r>
              <a:rPr lang="fi-FI" b="1" err="1">
                <a:latin typeface="+mj-lt"/>
              </a:rPr>
              <a:t>use</a:t>
            </a:r>
            <a:r>
              <a:rPr lang="fi-FI" b="1">
                <a:latin typeface="+mj-lt"/>
              </a:rPr>
              <a:t> of </a:t>
            </a:r>
            <a:r>
              <a:rPr lang="fi-FI" b="1" err="1">
                <a:latin typeface="+mj-lt"/>
              </a:rPr>
              <a:t>the</a:t>
            </a:r>
            <a:r>
              <a:rPr lang="fi-FI" b="1">
                <a:latin typeface="+mj-lt"/>
              </a:rPr>
              <a:t> </a:t>
            </a:r>
            <a:r>
              <a:rPr lang="fi-FI" b="1" err="1">
                <a:latin typeface="+mj-lt"/>
              </a:rPr>
              <a:t>final</a:t>
            </a:r>
            <a:r>
              <a:rPr lang="fi-FI" b="1">
                <a:latin typeface="+mj-lt"/>
              </a:rPr>
              <a:t> </a:t>
            </a:r>
            <a:r>
              <a:rPr lang="fi-FI" b="1" err="1">
                <a:latin typeface="+mj-lt"/>
              </a:rPr>
              <a:t>product</a:t>
            </a:r>
            <a:r>
              <a:rPr lang="fi-FI" b="1">
                <a:latin typeface="+mj-lt"/>
              </a:rPr>
              <a:t>.</a:t>
            </a:r>
            <a:endParaRPr lang="fi-FI" b="1" i="0">
              <a:effectLst/>
              <a:latin typeface="+mj-lt"/>
            </a:endParaRPr>
          </a:p>
          <a:p>
            <a:pPr defTabSz="914400">
              <a:spcBef>
                <a:spcPts val="0"/>
              </a:spcBef>
              <a:defRPr/>
            </a:pPr>
            <a:endParaRPr lang="en-US" sz="1200">
              <a:solidFill>
                <a:srgbClr val="2C2C2C"/>
              </a:solidFill>
              <a:latin typeface="+mj-lt"/>
            </a:endParaRPr>
          </a:p>
          <a:p>
            <a:pPr defTabSz="914400">
              <a:spcBef>
                <a:spcPts val="0"/>
              </a:spcBef>
              <a:defRPr/>
            </a:pPr>
            <a:r>
              <a:rPr lang="en-US">
                <a:solidFill>
                  <a:srgbClr val="2C2C2C"/>
                </a:solidFill>
                <a:latin typeface="+mj-lt"/>
              </a:rPr>
              <a:t>The products are tested according certain test standards. If they are changed, we cannot guarantee that they are safe and compliant to legal requirements.</a:t>
            </a:r>
          </a:p>
          <a:p>
            <a:pPr marR="0" lvl="0" algn="l" defTabSz="914400" rtl="0" eaLnBrk="1" fontAlgn="auto" latinLnBrk="0" hangingPunct="1">
              <a:lnSpc>
                <a:spcPct val="100000"/>
              </a:lnSpc>
              <a:spcBef>
                <a:spcPts val="0"/>
              </a:spcBef>
              <a:spcAft>
                <a:spcPts val="0"/>
              </a:spcAft>
              <a:buClrTx/>
              <a:buSzTx/>
              <a:tabLst/>
              <a:defRPr/>
            </a:pPr>
            <a:endParaRPr lang="en-US" b="1">
              <a:solidFill>
                <a:srgbClr val="2C2C2C"/>
              </a:solidFill>
              <a:latin typeface="+mj-lt"/>
            </a:endParaRPr>
          </a:p>
          <a:p>
            <a:endParaRPr lang="fi-FI"/>
          </a:p>
        </p:txBody>
      </p:sp>
      <p:sp>
        <p:nvSpPr>
          <p:cNvPr id="6" name="Footer Placeholder 5">
            <a:extLst>
              <a:ext uri="{FF2B5EF4-FFF2-40B4-BE49-F238E27FC236}">
                <a16:creationId xmlns:a16="http://schemas.microsoft.com/office/drawing/2014/main" id="{8613A1F3-155A-4668-9616-BCAFBAE77FC7}"/>
              </a:ext>
            </a:extLst>
          </p:cNvPr>
          <p:cNvSpPr>
            <a:spLocks noGrp="1"/>
          </p:cNvSpPr>
          <p:nvPr>
            <p:ph type="ftr" sz="quarter" idx="19"/>
          </p:nvPr>
        </p:nvSpPr>
        <p:spPr>
          <a:xfrm>
            <a:off x="856380" y="6393716"/>
            <a:ext cx="4160715" cy="293119"/>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tint val="75000"/>
                  </a:srgbClr>
                </a:solidFill>
                <a:effectLst/>
                <a:uLnTx/>
                <a:uFillTx/>
                <a:latin typeface="Noto IKEA Latin"/>
                <a:ea typeface="+mn-ea"/>
                <a:cs typeface="+mn-cs"/>
              </a:rPr>
              <a:t>Kuva: TUKES</a:t>
            </a:r>
          </a:p>
        </p:txBody>
      </p:sp>
      <p:sp>
        <p:nvSpPr>
          <p:cNvPr id="8" name="Picture Placeholder 7">
            <a:extLst>
              <a:ext uri="{FF2B5EF4-FFF2-40B4-BE49-F238E27FC236}">
                <a16:creationId xmlns:a16="http://schemas.microsoft.com/office/drawing/2014/main" id="{5F470D6C-F36C-4272-A321-FC2AE39871AF}"/>
              </a:ext>
            </a:extLst>
          </p:cNvPr>
          <p:cNvSpPr>
            <a:spLocks noGrp="1"/>
          </p:cNvSpPr>
          <p:nvPr>
            <p:ph type="pic" sz="quarter" idx="15"/>
          </p:nvPr>
        </p:nvSpPr>
        <p:spPr/>
      </p:sp>
      <p:pic>
        <p:nvPicPr>
          <p:cNvPr id="7" name="Picture Placeholder 10">
            <a:extLst>
              <a:ext uri="{FF2B5EF4-FFF2-40B4-BE49-F238E27FC236}">
                <a16:creationId xmlns:a16="http://schemas.microsoft.com/office/drawing/2014/main" id="{8D7E7CE2-41D4-4F67-9240-A1B953862904}"/>
              </a:ext>
            </a:extLst>
          </p:cNvPr>
          <p:cNvPicPr>
            <a:picLocks noChangeAspect="1"/>
          </p:cNvPicPr>
          <p:nvPr/>
        </p:nvPicPr>
        <p:blipFill rotWithShape="1">
          <a:blip r:embed="rId3"/>
          <a:srcRect l="107" r="49436"/>
          <a:stretch/>
        </p:blipFill>
        <p:spPr>
          <a:xfrm>
            <a:off x="6096000" y="0"/>
            <a:ext cx="6096000" cy="6858000"/>
          </a:xfrm>
          <a:prstGeom prst="rect">
            <a:avLst/>
          </a:prstGeom>
          <a:solidFill>
            <a:srgbClr val="E4E5E3"/>
          </a:solidFill>
        </p:spPr>
      </p:pic>
    </p:spTree>
    <p:extLst>
      <p:ext uri="{BB962C8B-B14F-4D97-AF65-F5344CB8AC3E}">
        <p14:creationId xmlns:p14="http://schemas.microsoft.com/office/powerpoint/2010/main" val="1862414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DD86984-9641-41A8-9D0B-BABD950874DB}"/>
              </a:ext>
            </a:extLst>
          </p:cNvPr>
          <p:cNvPicPr>
            <a:picLocks noGrp="1" noChangeAspect="1"/>
          </p:cNvPicPr>
          <p:nvPr>
            <p:ph type="pic" sz="quarter" idx="14"/>
          </p:nvPr>
        </p:nvPicPr>
        <p:blipFill rotWithShape="1">
          <a:blip r:embed="rId3"/>
          <a:srcRect t="4601" r="50000" b="4701"/>
          <a:stretch/>
        </p:blipFill>
        <p:spPr>
          <a:xfrm>
            <a:off x="23" y="-3759"/>
            <a:ext cx="6095977" cy="6858000"/>
          </a:xfrm>
          <a:noFill/>
        </p:spPr>
      </p:pic>
      <p:sp>
        <p:nvSpPr>
          <p:cNvPr id="5" name="Text Placeholder 4">
            <a:extLst>
              <a:ext uri="{FF2B5EF4-FFF2-40B4-BE49-F238E27FC236}">
                <a16:creationId xmlns:a16="http://schemas.microsoft.com/office/drawing/2014/main" id="{9C59C081-F8B0-41C8-93B0-E7C5355D3EB1}"/>
              </a:ext>
            </a:extLst>
          </p:cNvPr>
          <p:cNvSpPr>
            <a:spLocks noGrp="1"/>
          </p:cNvSpPr>
          <p:nvPr>
            <p:ph type="body" sz="half" idx="2"/>
          </p:nvPr>
        </p:nvSpPr>
        <p:spPr>
          <a:xfrm>
            <a:off x="6145937" y="1535263"/>
            <a:ext cx="5257800" cy="3468779"/>
          </a:xfrm>
        </p:spPr>
        <p:txBody>
          <a:bodyPr anchor="ctr">
            <a:normAutofit/>
          </a:bodyPr>
          <a:lstStyle/>
          <a:p>
            <a:pPr>
              <a:spcAft>
                <a:spcPts val="600"/>
              </a:spcAft>
            </a:pPr>
            <a:r>
              <a:rPr lang="fi-FI" sz="1800"/>
              <a:t>A.  kun jakkarasta tehdään lasten seisontakaluste</a:t>
            </a:r>
          </a:p>
          <a:p>
            <a:pPr>
              <a:spcAft>
                <a:spcPts val="600"/>
              </a:spcAft>
            </a:pPr>
            <a:r>
              <a:rPr lang="fi-FI" sz="1800"/>
              <a:t>B.  kun keittiön kaapista tehdään penkki</a:t>
            </a:r>
          </a:p>
          <a:p>
            <a:pPr>
              <a:spcAft>
                <a:spcPts val="600"/>
              </a:spcAft>
            </a:pPr>
            <a:r>
              <a:rPr lang="fi-FI" sz="1800"/>
              <a:t>C.  pinnatuolista tehdään vauvakeinu</a:t>
            </a:r>
          </a:p>
          <a:p>
            <a:pPr marL="342900" indent="-342900">
              <a:spcAft>
                <a:spcPts val="600"/>
              </a:spcAft>
              <a:buFontTx/>
              <a:buChar char="-"/>
            </a:pPr>
            <a:endParaRPr lang="fi-FI" sz="1600"/>
          </a:p>
          <a:p>
            <a:pPr marL="342900" indent="-342900">
              <a:spcAft>
                <a:spcPts val="600"/>
              </a:spcAft>
              <a:buFontTx/>
              <a:buChar char="-"/>
            </a:pPr>
            <a:endParaRPr lang="fi-FI"/>
          </a:p>
          <a:p>
            <a:pPr>
              <a:spcAft>
                <a:spcPts val="600"/>
              </a:spcAft>
            </a:pPr>
            <a:endParaRPr lang="fi-FI"/>
          </a:p>
          <a:p>
            <a:pPr>
              <a:spcAft>
                <a:spcPts val="600"/>
              </a:spcAft>
            </a:pPr>
            <a:endParaRPr lang="fi-FI"/>
          </a:p>
        </p:txBody>
      </p:sp>
      <p:sp>
        <p:nvSpPr>
          <p:cNvPr id="13" name="Footer Placeholder 3">
            <a:extLst>
              <a:ext uri="{FF2B5EF4-FFF2-40B4-BE49-F238E27FC236}">
                <a16:creationId xmlns:a16="http://schemas.microsoft.com/office/drawing/2014/main" id="{B1099E42-DF8B-45CD-A099-6D1C103D3059}"/>
              </a:ext>
            </a:extLst>
          </p:cNvPr>
          <p:cNvSpPr>
            <a:spLocks noGrp="1"/>
          </p:cNvSpPr>
          <p:nvPr>
            <p:ph type="ftr" sz="quarter" idx="15"/>
          </p:nvPr>
        </p:nvSpPr>
        <p:spPr>
          <a:xfrm>
            <a:off x="838200" y="6381327"/>
            <a:ext cx="5257800" cy="293119"/>
          </a:xfrm>
        </p:spPr>
        <p:txBody>
          <a:bodyPr/>
          <a:lstStyle/>
          <a:p>
            <a:endParaRPr lang="en-GB"/>
          </a:p>
        </p:txBody>
      </p:sp>
      <p:sp>
        <p:nvSpPr>
          <p:cNvPr id="15" name="Text Placeholder 4">
            <a:extLst>
              <a:ext uri="{FF2B5EF4-FFF2-40B4-BE49-F238E27FC236}">
                <a16:creationId xmlns:a16="http://schemas.microsoft.com/office/drawing/2014/main" id="{15F3C2B0-82DF-4232-8E50-BA8AB884D07C}"/>
              </a:ext>
            </a:extLst>
          </p:cNvPr>
          <p:cNvSpPr>
            <a:spLocks noGrp="1"/>
          </p:cNvSpPr>
          <p:nvPr>
            <p:ph type="body" sz="quarter" idx="18"/>
          </p:nvPr>
        </p:nvSpPr>
        <p:spPr>
          <a:xfrm rot="5400000">
            <a:off x="10452084" y="1449177"/>
            <a:ext cx="2879873" cy="359692"/>
          </a:xfrm>
        </p:spPr>
        <p:txBody>
          <a:bodyPr/>
          <a:lstStyle/>
          <a:p>
            <a:endParaRPr lang="en-US"/>
          </a:p>
        </p:txBody>
      </p:sp>
      <p:sp>
        <p:nvSpPr>
          <p:cNvPr id="11" name="Title 2">
            <a:extLst>
              <a:ext uri="{FF2B5EF4-FFF2-40B4-BE49-F238E27FC236}">
                <a16:creationId xmlns:a16="http://schemas.microsoft.com/office/drawing/2014/main" id="{BAE5254A-232A-4BDC-8ED6-F2D905AAC614}"/>
              </a:ext>
            </a:extLst>
          </p:cNvPr>
          <p:cNvSpPr txBox="1">
            <a:spLocks/>
          </p:cNvSpPr>
          <p:nvPr/>
        </p:nvSpPr>
        <p:spPr>
          <a:xfrm>
            <a:off x="6355379" y="632380"/>
            <a:ext cx="5489199" cy="862816"/>
          </a:xfrm>
          <a:prstGeom prst="rect">
            <a:avLst/>
          </a:prstGeom>
        </p:spPr>
        <p:txBody>
          <a:bodyPr/>
          <a:lstStyle>
            <a:lvl1pPr algn="l" defTabSz="914377" rtl="0" eaLnBrk="1" latinLnBrk="0" hangingPunct="1">
              <a:lnSpc>
                <a:spcPct val="100000"/>
              </a:lnSpc>
              <a:spcBef>
                <a:spcPct val="0"/>
              </a:spcBef>
              <a:buNone/>
              <a:defRPr sz="6000" b="1" kern="1200" spc="-100" baseline="0">
                <a:solidFill>
                  <a:schemeClr val="tx1"/>
                </a:solidFill>
                <a:latin typeface="Noto IKEA Latin" panose="020B0502040504020204" pitchFamily="34" charset="0"/>
                <a:ea typeface="+mj-ea"/>
                <a:cs typeface="+mj-cs"/>
              </a:defRPr>
            </a:lvl1pPr>
          </a:lstStyle>
          <a:p>
            <a:r>
              <a:rPr lang="fi-FI" sz="2400"/>
              <a:t>Käyttötarkoituksen muuttamista </a:t>
            </a:r>
          </a:p>
          <a:p>
            <a:r>
              <a:rPr lang="fi-FI" sz="2400"/>
              <a:t>on esimerkiksi..</a:t>
            </a:r>
          </a:p>
        </p:txBody>
      </p:sp>
      <p:pic>
        <p:nvPicPr>
          <p:cNvPr id="3" name="Picture 2">
            <a:extLst>
              <a:ext uri="{FF2B5EF4-FFF2-40B4-BE49-F238E27FC236}">
                <a16:creationId xmlns:a16="http://schemas.microsoft.com/office/drawing/2014/main" id="{B7E47A0E-E011-4A92-BA55-7BC0FD3604CC}"/>
              </a:ext>
            </a:extLst>
          </p:cNvPr>
          <p:cNvPicPr>
            <a:picLocks noChangeAspect="1"/>
          </p:cNvPicPr>
          <p:nvPr/>
        </p:nvPicPr>
        <p:blipFill rotWithShape="1">
          <a:blip r:embed="rId4"/>
          <a:srcRect b="17968"/>
          <a:stretch/>
        </p:blipFill>
        <p:spPr>
          <a:xfrm>
            <a:off x="-1" y="3759"/>
            <a:ext cx="6095975" cy="6858000"/>
          </a:xfrm>
          <a:prstGeom prst="rect">
            <a:avLst/>
          </a:prstGeom>
        </p:spPr>
      </p:pic>
      <p:pic>
        <p:nvPicPr>
          <p:cNvPr id="1026" name="Picture 2">
            <a:extLst>
              <a:ext uri="{FF2B5EF4-FFF2-40B4-BE49-F238E27FC236}">
                <a16:creationId xmlns:a16="http://schemas.microsoft.com/office/drawing/2014/main" id="{00B2CC0B-B9ED-44EA-BFD9-E895B30A85B9}"/>
              </a:ext>
            </a:extLst>
          </p:cNvPr>
          <p:cNvPicPr>
            <a:picLocks noChangeAspect="1" noChangeArrowheads="1"/>
          </p:cNvPicPr>
          <p:nvPr/>
        </p:nvPicPr>
        <p:blipFill rotWithShape="1">
          <a:blip r:embed="rId5"/>
          <a:srcRect l="52620" t="6760" r="381" b="2738"/>
          <a:stretch/>
        </p:blipFill>
        <p:spPr bwMode="auto">
          <a:xfrm>
            <a:off x="3860242" y="167690"/>
            <a:ext cx="2089681" cy="2685048"/>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1030" name="Picture 6" descr="BEKVÄM Porrasjakkara, valkoinen, 50 cm">
            <a:extLst>
              <a:ext uri="{FF2B5EF4-FFF2-40B4-BE49-F238E27FC236}">
                <a16:creationId xmlns:a16="http://schemas.microsoft.com/office/drawing/2014/main" id="{27561827-A87E-4B9F-862E-F3D63BD8A8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133" y="201924"/>
            <a:ext cx="2666678" cy="2666678"/>
          </a:xfrm>
          <a:prstGeom prst="rect">
            <a:avLst/>
          </a:prstGeom>
          <a:noFill/>
          <a:extLst>
            <a:ext uri="{909E8E84-426E-40DD-AFC4-6F175D3DCCD1}">
              <a14:hiddenFill xmlns:a14="http://schemas.microsoft.com/office/drawing/2010/main">
                <a:solidFill>
                  <a:srgbClr val="FFFFFF"/>
                </a:solidFill>
              </a14:hiddenFill>
            </a:ext>
          </a:extLst>
        </p:spPr>
      </p:pic>
      <p:sp>
        <p:nvSpPr>
          <p:cNvPr id="4" name="Arrow: Down 3">
            <a:extLst>
              <a:ext uri="{FF2B5EF4-FFF2-40B4-BE49-F238E27FC236}">
                <a16:creationId xmlns:a16="http://schemas.microsoft.com/office/drawing/2014/main" id="{DEDA97E9-6A85-449F-89F3-F1DA1AAC7CC0}"/>
              </a:ext>
            </a:extLst>
          </p:cNvPr>
          <p:cNvSpPr/>
          <p:nvPr/>
        </p:nvSpPr>
        <p:spPr>
          <a:xfrm rot="16200000">
            <a:off x="3047986" y="1041991"/>
            <a:ext cx="598981" cy="150539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4A96B010-058B-4081-88FF-AEB71E78003D}"/>
              </a:ext>
            </a:extLst>
          </p:cNvPr>
          <p:cNvSpPr txBox="1"/>
          <p:nvPr/>
        </p:nvSpPr>
        <p:spPr>
          <a:xfrm>
            <a:off x="60009" y="6058161"/>
            <a:ext cx="518786" cy="646331"/>
          </a:xfrm>
          <a:prstGeom prst="rect">
            <a:avLst/>
          </a:prstGeom>
          <a:noFill/>
        </p:spPr>
        <p:txBody>
          <a:bodyPr wrap="square">
            <a:spAutoFit/>
          </a:bodyPr>
          <a:lstStyle/>
          <a:p>
            <a:r>
              <a:rPr lang="fi-FI" sz="3600" b="1">
                <a:solidFill>
                  <a:srgbClr val="FF0000"/>
                </a:solidFill>
              </a:rPr>
              <a:t>B</a:t>
            </a:r>
            <a:endParaRPr lang="en-US" sz="3600" b="1">
              <a:solidFill>
                <a:srgbClr val="FF0000"/>
              </a:solidFill>
            </a:endParaRPr>
          </a:p>
        </p:txBody>
      </p:sp>
      <p:sp>
        <p:nvSpPr>
          <p:cNvPr id="16" name="TextBox 15">
            <a:extLst>
              <a:ext uri="{FF2B5EF4-FFF2-40B4-BE49-F238E27FC236}">
                <a16:creationId xmlns:a16="http://schemas.microsoft.com/office/drawing/2014/main" id="{EC59ABDF-BC5D-4C44-8D32-014ED384AB40}"/>
              </a:ext>
            </a:extLst>
          </p:cNvPr>
          <p:cNvSpPr txBox="1"/>
          <p:nvPr/>
        </p:nvSpPr>
        <p:spPr>
          <a:xfrm>
            <a:off x="3786385" y="201924"/>
            <a:ext cx="518786" cy="646331"/>
          </a:xfrm>
          <a:prstGeom prst="rect">
            <a:avLst/>
          </a:prstGeom>
          <a:noFill/>
        </p:spPr>
        <p:txBody>
          <a:bodyPr wrap="square">
            <a:spAutoFit/>
          </a:bodyPr>
          <a:lstStyle/>
          <a:p>
            <a:r>
              <a:rPr lang="fi-FI" sz="3600" b="1">
                <a:solidFill>
                  <a:srgbClr val="FF0000"/>
                </a:solidFill>
              </a:rPr>
              <a:t>A</a:t>
            </a:r>
            <a:endParaRPr lang="en-US" sz="3600" b="1">
              <a:solidFill>
                <a:srgbClr val="FF0000"/>
              </a:solidFill>
            </a:endParaRPr>
          </a:p>
        </p:txBody>
      </p:sp>
      <p:pic>
        <p:nvPicPr>
          <p:cNvPr id="1032" name="Picture 8">
            <a:extLst>
              <a:ext uri="{FF2B5EF4-FFF2-40B4-BE49-F238E27FC236}">
                <a16:creationId xmlns:a16="http://schemas.microsoft.com/office/drawing/2014/main" id="{78D33388-A571-4329-9941-7F3E292BD36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347" t="35504" r="7380" b="2676"/>
          <a:stretch/>
        </p:blipFill>
        <p:spPr bwMode="auto">
          <a:xfrm>
            <a:off x="9686260" y="4268959"/>
            <a:ext cx="2205760" cy="23708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NTILOP Syöttötuoli + istuinvyö, valkoinen/hopea">
            <a:extLst>
              <a:ext uri="{FF2B5EF4-FFF2-40B4-BE49-F238E27FC236}">
                <a16:creationId xmlns:a16="http://schemas.microsoft.com/office/drawing/2014/main" id="{A629D07D-5570-4EDC-B44B-1F89C1587B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5379" y="4205580"/>
            <a:ext cx="2419458" cy="2419458"/>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Down 17">
            <a:extLst>
              <a:ext uri="{FF2B5EF4-FFF2-40B4-BE49-F238E27FC236}">
                <a16:creationId xmlns:a16="http://schemas.microsoft.com/office/drawing/2014/main" id="{A2C82260-EE80-4FD7-A1CD-ACCE94DDAE9A}"/>
              </a:ext>
            </a:extLst>
          </p:cNvPr>
          <p:cNvSpPr/>
          <p:nvPr/>
        </p:nvSpPr>
        <p:spPr>
          <a:xfrm rot="16200000">
            <a:off x="8808362" y="4690565"/>
            <a:ext cx="598981" cy="150539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TextBox 18">
            <a:extLst>
              <a:ext uri="{FF2B5EF4-FFF2-40B4-BE49-F238E27FC236}">
                <a16:creationId xmlns:a16="http://schemas.microsoft.com/office/drawing/2014/main" id="{0FAAC9D8-D439-45D6-A697-29C5DC792910}"/>
              </a:ext>
            </a:extLst>
          </p:cNvPr>
          <p:cNvSpPr txBox="1"/>
          <p:nvPr/>
        </p:nvSpPr>
        <p:spPr>
          <a:xfrm>
            <a:off x="6174468" y="4268959"/>
            <a:ext cx="518786" cy="646331"/>
          </a:xfrm>
          <a:prstGeom prst="rect">
            <a:avLst/>
          </a:prstGeom>
          <a:noFill/>
        </p:spPr>
        <p:txBody>
          <a:bodyPr wrap="square">
            <a:spAutoFit/>
          </a:bodyPr>
          <a:lstStyle/>
          <a:p>
            <a:r>
              <a:rPr lang="fi-FI" sz="3600" b="1">
                <a:solidFill>
                  <a:srgbClr val="FF0000"/>
                </a:solidFill>
              </a:rPr>
              <a:t>C</a:t>
            </a:r>
            <a:endParaRPr lang="en-US" sz="3600" b="1">
              <a:solidFill>
                <a:srgbClr val="FF0000"/>
              </a:solidFill>
            </a:endParaRPr>
          </a:p>
        </p:txBody>
      </p:sp>
    </p:spTree>
    <p:extLst>
      <p:ext uri="{BB962C8B-B14F-4D97-AF65-F5344CB8AC3E}">
        <p14:creationId xmlns:p14="http://schemas.microsoft.com/office/powerpoint/2010/main" val="3093493535"/>
      </p:ext>
    </p:extLst>
  </p:cSld>
  <p:clrMapOvr>
    <a:masterClrMapping/>
  </p:clrMapOvr>
</p:sld>
</file>

<file path=ppt/theme/theme1.xml><?xml version="1.0" encoding="utf-8"?>
<a:theme xmlns:a="http://schemas.openxmlformats.org/drawingml/2006/main" name="IKEA Theme">
  <a:themeElements>
    <a:clrScheme name="Custom 2">
      <a:dk1>
        <a:srgbClr val="000000"/>
      </a:dk1>
      <a:lt1>
        <a:srgbClr val="FFFFFF"/>
      </a:lt1>
      <a:dk2>
        <a:srgbClr val="585958"/>
      </a:dk2>
      <a:lt2>
        <a:srgbClr val="E3E4E2"/>
      </a:lt2>
      <a:accent1>
        <a:srgbClr val="005A9B"/>
      </a:accent1>
      <a:accent2>
        <a:srgbClr val="FFE512"/>
      </a:accent2>
      <a:accent3>
        <a:srgbClr val="DA3D2A"/>
      </a:accent3>
      <a:accent4>
        <a:srgbClr val="84BE41"/>
      </a:accent4>
      <a:accent5>
        <a:srgbClr val="BFC0BE"/>
      </a:accent5>
      <a:accent6>
        <a:srgbClr val="898A89"/>
      </a:accent6>
      <a:hlink>
        <a:srgbClr val="005B9C"/>
      </a:hlink>
      <a:folHlink>
        <a:srgbClr val="002F54"/>
      </a:folHlink>
    </a:clrScheme>
    <a:fontScheme name="IKEA">
      <a:majorFont>
        <a:latin typeface="Noto IKEA Latin"/>
        <a:ea typeface=""/>
        <a:cs typeface=""/>
      </a:majorFont>
      <a:minorFont>
        <a:latin typeface="Noto IKEA Lati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sic_template_IKEA" id="{3B6706FA-EAF6-2E41-B03C-BEC0418CA5C2}" vid="{DDC8ADCF-E17E-4B41-9553-BE3F66602B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9F7B6577637640839C1F84EC51CBC4" ma:contentTypeVersion="13" ma:contentTypeDescription="Create a new document." ma:contentTypeScope="" ma:versionID="4869607747c9103b79b6b1b9a0f52a99">
  <xsd:schema xmlns:xsd="http://www.w3.org/2001/XMLSchema" xmlns:xs="http://www.w3.org/2001/XMLSchema" xmlns:p="http://schemas.microsoft.com/office/2006/metadata/properties" xmlns:ns2="7afc81e3-6819-428d-bc20-1e180180c19d" xmlns:ns3="7acfb6d4-130b-4c3d-9837-127b485d0ee9" targetNamespace="http://schemas.microsoft.com/office/2006/metadata/properties" ma:root="true" ma:fieldsID="f7489356e12d7bc037cc0ea1d3787d0c" ns2:_="" ns3:_="">
    <xsd:import namespace="7afc81e3-6819-428d-bc20-1e180180c19d"/>
    <xsd:import namespace="7acfb6d4-130b-4c3d-9837-127b485d0ee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fc81e3-6819-428d-bc20-1e180180c1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acfb6d4-130b-4c3d-9837-127b485d0ee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acfb6d4-130b-4c3d-9837-127b485d0ee9">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B8CD44-36DE-4B84-AA0B-B9418407C016}"/>
</file>

<file path=customXml/itemProps2.xml><?xml version="1.0" encoding="utf-8"?>
<ds:datastoreItem xmlns:ds="http://schemas.openxmlformats.org/officeDocument/2006/customXml" ds:itemID="{3CF1AC83-7EDD-4646-8E76-E07F26743AF1}">
  <ds:schemaRefs>
    <ds:schemaRef ds:uri="7acfb6d4-130b-4c3d-9837-127b485d0ee9"/>
    <ds:schemaRef ds:uri="7afc81e3-6819-428d-bc20-1e180180c1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34004E3-CACA-42F2-88B1-7D653DC389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Basic_template_IKEA</Template>
  <Application>Microsoft Office PowerPoint</Application>
  <PresentationFormat>Widescreen</PresentationFormat>
  <Slides>20</Slides>
  <Notes>16</Notes>
  <HiddenSlides>2</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IKEA Theme</vt:lpstr>
      <vt:lpstr>IKEA Finland Product Compliance &amp; Quality  guideline for external service  providors  </vt:lpstr>
      <vt:lpstr>PowerPoint Presentation</vt:lpstr>
      <vt:lpstr>“We must offer the lowest price and we must combine them with good quality”.</vt:lpstr>
      <vt:lpstr>Key principles</vt:lpstr>
      <vt:lpstr>What do we mean with ”quality perception” ?</vt:lpstr>
      <vt:lpstr>Product safety &amp; Compliance  Tuoteturvallisuus ja vaatimustenmukaisuus</vt:lpstr>
      <vt:lpstr>Tuoteturvallisuus -asiakasturvallisuus </vt:lpstr>
      <vt:lpstr>Product safety –customer safety </vt:lpstr>
      <vt:lpstr>PowerPoint Presentation</vt:lpstr>
      <vt:lpstr>PowerPoint Presentation</vt:lpstr>
      <vt:lpstr>Kiinnitä aina seinään!</vt:lpstr>
      <vt:lpstr>Always attach to the wall!</vt:lpstr>
      <vt:lpstr>Noudata ohjeita ja kiinnitä kaikki osat Näin tuotteesta tulee turvallinen </vt:lpstr>
      <vt:lpstr>Follow instructions and install all parts That way you can make sure that it is safe to use</vt:lpstr>
      <vt:lpstr>Pinnasängyn ympäristö</vt:lpstr>
      <vt:lpstr>Safety around the cot</vt:lpstr>
      <vt:lpstr>xxx</vt:lpstr>
      <vt:lpstr>Kiitos – Thank you!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creating a presentation</dc:title>
  <dc:creator>Henrik Brandt</dc:creator>
  <cp:revision>1</cp:revision>
  <dcterms:created xsi:type="dcterms:W3CDTF">2021-04-15T10:50:56Z</dcterms:created>
  <dcterms:modified xsi:type="dcterms:W3CDTF">2022-03-11T11:20:25Z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0x010100DE9F7B6577637640839C1F84EC51CBC4</vt:lpwstr>
  </property>
  <property fmtid="{D5CDD505-2E9C-101B-9397-08002B2CF9AE}" pid="3" name="Order">
    <vt:r8>25201400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ies>
</file>